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50" Type="http://schemas.openxmlformats.org/officeDocument/2006/relationships/slide" Target="slides/slide144.xml"/><Relationship Id="rId151" Type="http://schemas.openxmlformats.org/officeDocument/2006/relationships/slide" Target="slides/slide145.xml"/><Relationship Id="rId152" Type="http://schemas.openxmlformats.org/officeDocument/2006/relationships/slide" Target="slides/slide146.xml"/><Relationship Id="rId153" Type="http://schemas.openxmlformats.org/officeDocument/2006/relationships/slide" Target="slides/slide147.xml"/><Relationship Id="rId154" Type="http://schemas.openxmlformats.org/officeDocument/2006/relationships/slide" Target="slides/slide148.xml"/><Relationship Id="rId155" Type="http://schemas.openxmlformats.org/officeDocument/2006/relationships/slide" Target="slides/slide149.xml"/><Relationship Id="rId156" Type="http://schemas.openxmlformats.org/officeDocument/2006/relationships/slide" Target="slides/slide150.xml"/><Relationship Id="rId157" Type="http://schemas.openxmlformats.org/officeDocument/2006/relationships/slide" Target="slides/slide151.xml"/><Relationship Id="rId158" Type="http://schemas.openxmlformats.org/officeDocument/2006/relationships/slide" Target="slides/slide152.xml"/><Relationship Id="rId159" Type="http://schemas.openxmlformats.org/officeDocument/2006/relationships/slide" Target="slides/slide153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70" Type="http://schemas.openxmlformats.org/officeDocument/2006/relationships/slide" Target="slides/slide164.xml"/><Relationship Id="rId171" Type="http://schemas.openxmlformats.org/officeDocument/2006/relationships/slide" Target="slides/slide165.xml"/><Relationship Id="rId172" Type="http://schemas.openxmlformats.org/officeDocument/2006/relationships/slide" Target="slides/slide166.xml"/><Relationship Id="rId173" Type="http://schemas.openxmlformats.org/officeDocument/2006/relationships/slide" Target="slides/slide167.xml"/><Relationship Id="rId174" Type="http://schemas.openxmlformats.org/officeDocument/2006/relationships/slide" Target="slides/slide168.xml"/><Relationship Id="rId175" Type="http://schemas.openxmlformats.org/officeDocument/2006/relationships/slide" Target="slides/slide169.xml"/><Relationship Id="rId176" Type="http://schemas.openxmlformats.org/officeDocument/2006/relationships/slide" Target="slides/slide170.xml"/><Relationship Id="rId177" Type="http://schemas.openxmlformats.org/officeDocument/2006/relationships/slide" Target="slides/slide171.xml"/><Relationship Id="rId178" Type="http://schemas.openxmlformats.org/officeDocument/2006/relationships/slide" Target="slides/slide172.xml"/><Relationship Id="rId179" Type="http://schemas.openxmlformats.org/officeDocument/2006/relationships/slide" Target="slides/slide173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183" Type="http://schemas.openxmlformats.org/officeDocument/2006/relationships/slide" Target="slides/slide177.xml"/><Relationship Id="rId184" Type="http://schemas.openxmlformats.org/officeDocument/2006/relationships/slide" Target="slides/slide178.xml"/><Relationship Id="rId185" Type="http://schemas.openxmlformats.org/officeDocument/2006/relationships/slide" Target="slides/slide179.xml"/><Relationship Id="rId186" Type="http://schemas.openxmlformats.org/officeDocument/2006/relationships/slide" Target="slides/slide180.xml"/><Relationship Id="rId187" Type="http://schemas.openxmlformats.org/officeDocument/2006/relationships/slide" Target="slides/slide181.xml"/><Relationship Id="rId188" Type="http://schemas.openxmlformats.org/officeDocument/2006/relationships/slide" Target="slides/slide182.xml"/><Relationship Id="rId189" Type="http://schemas.openxmlformats.org/officeDocument/2006/relationships/slide" Target="slides/slide183.xml"/><Relationship Id="rId190" Type="http://schemas.openxmlformats.org/officeDocument/2006/relationships/slide" Target="slides/slide184.xml"/><Relationship Id="rId191" Type="http://schemas.openxmlformats.org/officeDocument/2006/relationships/slide" Target="slides/slide185.xml"/><Relationship Id="rId192" Type="http://schemas.openxmlformats.org/officeDocument/2006/relationships/slide" Target="slides/slide186.xml"/><Relationship Id="rId193" Type="http://schemas.openxmlformats.org/officeDocument/2006/relationships/slide" Target="slides/slide187.xml"/><Relationship Id="rId194" Type="http://schemas.openxmlformats.org/officeDocument/2006/relationships/slide" Target="slides/slide188.xml"/><Relationship Id="rId195" Type="http://schemas.openxmlformats.org/officeDocument/2006/relationships/slide" Target="slides/slide189.xml"/><Relationship Id="rId196" Type="http://schemas.openxmlformats.org/officeDocument/2006/relationships/slide" Target="slides/slide190.xml"/><Relationship Id="rId197" Type="http://schemas.openxmlformats.org/officeDocument/2006/relationships/slide" Target="slides/slide191.xml"/><Relationship Id="rId198" Type="http://schemas.openxmlformats.org/officeDocument/2006/relationships/slide" Target="slides/slide192.xml"/><Relationship Id="rId199" Type="http://schemas.openxmlformats.org/officeDocument/2006/relationships/slide" Target="slides/slide193.xml"/><Relationship Id="rId200" Type="http://schemas.openxmlformats.org/officeDocument/2006/relationships/slide" Target="slides/slide194.xml"/><Relationship Id="rId201" Type="http://schemas.openxmlformats.org/officeDocument/2006/relationships/slide" Target="slides/slide195.xml"/><Relationship Id="rId202" Type="http://schemas.openxmlformats.org/officeDocument/2006/relationships/slide" Target="slides/slide196.xml"/><Relationship Id="rId203" Type="http://schemas.openxmlformats.org/officeDocument/2006/relationships/slide" Target="slides/slide197.xml"/><Relationship Id="rId204" Type="http://schemas.openxmlformats.org/officeDocument/2006/relationships/slide" Target="slides/slide198.xml"/><Relationship Id="rId205" Type="http://schemas.openxmlformats.org/officeDocument/2006/relationships/slide" Target="slides/slide199.xml"/><Relationship Id="rId206" Type="http://schemas.openxmlformats.org/officeDocument/2006/relationships/slide" Target="slides/slide200.xml"/><Relationship Id="rId207" Type="http://schemas.openxmlformats.org/officeDocument/2006/relationships/slide" Target="slides/slide201.xml"/><Relationship Id="rId208" Type="http://schemas.openxmlformats.org/officeDocument/2006/relationships/slide" Target="slides/slide202.xml"/><Relationship Id="rId209" Type="http://schemas.openxmlformats.org/officeDocument/2006/relationships/slide" Target="slides/slide203.xml"/><Relationship Id="rId210" Type="http://schemas.openxmlformats.org/officeDocument/2006/relationships/slide" Target="slides/slide204.xml"/><Relationship Id="rId211" Type="http://schemas.openxmlformats.org/officeDocument/2006/relationships/slide" Target="slides/slide205.xml"/><Relationship Id="rId212" Type="http://schemas.openxmlformats.org/officeDocument/2006/relationships/slide" Target="slides/slide206.xml"/><Relationship Id="rId213" Type="http://schemas.openxmlformats.org/officeDocument/2006/relationships/slide" Target="slides/slide207.xml"/><Relationship Id="rId214" Type="http://schemas.openxmlformats.org/officeDocument/2006/relationships/slide" Target="slides/slide208.xml"/><Relationship Id="rId215" Type="http://schemas.openxmlformats.org/officeDocument/2006/relationships/slide" Target="slides/slide209.xml"/><Relationship Id="rId216" Type="http://schemas.openxmlformats.org/officeDocument/2006/relationships/slide" Target="slides/slide210.xml"/><Relationship Id="rId217" Type="http://schemas.openxmlformats.org/officeDocument/2006/relationships/slide" Target="slides/slide211.xml"/><Relationship Id="rId218" Type="http://schemas.openxmlformats.org/officeDocument/2006/relationships/slide" Target="slides/slide212.xml"/><Relationship Id="rId219" Type="http://schemas.openxmlformats.org/officeDocument/2006/relationships/slide" Target="slides/slide213.xml"/><Relationship Id="rId220" Type="http://schemas.openxmlformats.org/officeDocument/2006/relationships/slide" Target="slides/slide214.xml"/><Relationship Id="rId221" Type="http://schemas.openxmlformats.org/officeDocument/2006/relationships/slide" Target="slides/slide215.xml"/><Relationship Id="rId222" Type="http://schemas.openxmlformats.org/officeDocument/2006/relationships/slide" Target="slides/slide216.xml"/><Relationship Id="rId223" Type="http://schemas.openxmlformats.org/officeDocument/2006/relationships/slide" Target="slides/slide217.xml"/><Relationship Id="rId224" Type="http://schemas.openxmlformats.org/officeDocument/2006/relationships/slide" Target="slides/slide218.xml"/><Relationship Id="rId225" Type="http://schemas.openxmlformats.org/officeDocument/2006/relationships/slide" Target="slides/slide219.xml"/><Relationship Id="rId226" Type="http://schemas.openxmlformats.org/officeDocument/2006/relationships/slide" Target="slides/slide220.xml"/><Relationship Id="rId227" Type="http://schemas.openxmlformats.org/officeDocument/2006/relationships/slide" Target="slides/slide221.xml"/><Relationship Id="rId228" Type="http://schemas.openxmlformats.org/officeDocument/2006/relationships/slide" Target="slides/slide222.xml"/><Relationship Id="rId229" Type="http://schemas.openxmlformats.org/officeDocument/2006/relationships/slide" Target="slides/slide223.xml"/><Relationship Id="rId230" Type="http://schemas.openxmlformats.org/officeDocument/2006/relationships/slide" Target="slides/slide224.xml"/><Relationship Id="rId231" Type="http://schemas.openxmlformats.org/officeDocument/2006/relationships/slide" Target="slides/slide225.xml"/><Relationship Id="rId232" Type="http://schemas.openxmlformats.org/officeDocument/2006/relationships/slide" Target="slides/slide226.xml"/><Relationship Id="rId233" Type="http://schemas.openxmlformats.org/officeDocument/2006/relationships/slide" Target="slides/slide227.xml"/><Relationship Id="rId234" Type="http://schemas.openxmlformats.org/officeDocument/2006/relationships/slide" Target="slides/slide228.xml"/><Relationship Id="rId235" Type="http://schemas.openxmlformats.org/officeDocument/2006/relationships/slide" Target="slides/slide229.xml"/><Relationship Id="rId236" Type="http://schemas.openxmlformats.org/officeDocument/2006/relationships/slide" Target="slides/slide230.xml"/><Relationship Id="rId237" Type="http://schemas.openxmlformats.org/officeDocument/2006/relationships/slide" Target="slides/slide231.xml"/><Relationship Id="rId238" Type="http://schemas.openxmlformats.org/officeDocument/2006/relationships/slide" Target="slides/slide232.xml"/><Relationship Id="rId239" Type="http://schemas.openxmlformats.org/officeDocument/2006/relationships/slide" Target="slides/slide233.xml"/><Relationship Id="rId240" Type="http://schemas.openxmlformats.org/officeDocument/2006/relationships/slide" Target="slides/slide234.xml"/><Relationship Id="rId241" Type="http://schemas.openxmlformats.org/officeDocument/2006/relationships/slide" Target="slides/slide235.xml"/><Relationship Id="rId242" Type="http://schemas.openxmlformats.org/officeDocument/2006/relationships/slide" Target="slides/slide236.xml"/><Relationship Id="rId243" Type="http://schemas.openxmlformats.org/officeDocument/2006/relationships/slide" Target="slides/slide237.xml"/><Relationship Id="rId244" Type="http://schemas.openxmlformats.org/officeDocument/2006/relationships/slide" Target="slides/slide238.xml"/><Relationship Id="rId245" Type="http://schemas.openxmlformats.org/officeDocument/2006/relationships/slide" Target="slides/slide239.xml"/><Relationship Id="rId246" Type="http://schemas.openxmlformats.org/officeDocument/2006/relationships/slide" Target="slides/slide240.xml"/><Relationship Id="rId247" Type="http://schemas.openxmlformats.org/officeDocument/2006/relationships/slide" Target="slides/slide241.xml"/><Relationship Id="rId248" Type="http://schemas.openxmlformats.org/officeDocument/2006/relationships/slide" Target="slides/slide242.xml"/><Relationship Id="rId249" Type="http://schemas.openxmlformats.org/officeDocument/2006/relationships/slide" Target="slides/slide2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6.png"/><Relationship Id="rId3" Type="http://schemas.openxmlformats.org/officeDocument/2006/relationships/image" Target="../media/image207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Relationship Id="rId5" Type="http://schemas.openxmlformats.org/officeDocument/2006/relationships/image" Target="../media/image4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8.png"/><Relationship Id="rId3" Type="http://schemas.openxmlformats.org/officeDocument/2006/relationships/image" Target="../media/image429.png"/><Relationship Id="rId4" Type="http://schemas.openxmlformats.org/officeDocument/2006/relationships/image" Target="../media/image430.png"/><Relationship Id="rId5" Type="http://schemas.openxmlformats.org/officeDocument/2006/relationships/image" Target="../media/image43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2.png"/><Relationship Id="rId3" Type="http://schemas.openxmlformats.org/officeDocument/2006/relationships/image" Target="../media/image106.png"/><Relationship Id="rId4" Type="http://schemas.openxmlformats.org/officeDocument/2006/relationships/image" Target="../media/image433.png"/><Relationship Id="rId5" Type="http://schemas.openxmlformats.org/officeDocument/2006/relationships/image" Target="../media/image434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5.png"/><Relationship Id="rId3" Type="http://schemas.openxmlformats.org/officeDocument/2006/relationships/image" Target="../media/image436.png"/><Relationship Id="rId4" Type="http://schemas.openxmlformats.org/officeDocument/2006/relationships/image" Target="../media/image437.png"/><Relationship Id="rId5" Type="http://schemas.openxmlformats.org/officeDocument/2006/relationships/image" Target="../media/image438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9.png"/><Relationship Id="rId3" Type="http://schemas.openxmlformats.org/officeDocument/2006/relationships/image" Target="../media/image440.png"/><Relationship Id="rId4" Type="http://schemas.openxmlformats.org/officeDocument/2006/relationships/image" Target="../media/image441.png"/><Relationship Id="rId5" Type="http://schemas.openxmlformats.org/officeDocument/2006/relationships/image" Target="../media/image442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3.png"/><Relationship Id="rId3" Type="http://schemas.openxmlformats.org/officeDocument/2006/relationships/image" Target="../media/image444.png"/><Relationship Id="rId4" Type="http://schemas.openxmlformats.org/officeDocument/2006/relationships/image" Target="../media/image445.png"/><Relationship Id="rId5" Type="http://schemas.openxmlformats.org/officeDocument/2006/relationships/image" Target="../media/image44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1.png"/><Relationship Id="rId3" Type="http://schemas.openxmlformats.org/officeDocument/2006/relationships/image" Target="../media/image66.png"/><Relationship Id="rId4" Type="http://schemas.openxmlformats.org/officeDocument/2006/relationships/image" Target="../media/image452.png"/><Relationship Id="rId5" Type="http://schemas.openxmlformats.org/officeDocument/2006/relationships/image" Target="../media/image453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Relationship Id="rId4" Type="http://schemas.openxmlformats.org/officeDocument/2006/relationships/image" Target="../media/image464.png"/><Relationship Id="rId5" Type="http://schemas.openxmlformats.org/officeDocument/2006/relationships/image" Target="../media/image465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6.png"/><Relationship Id="rId3" Type="http://schemas.openxmlformats.org/officeDocument/2006/relationships/image" Target="../media/image467.png"/><Relationship Id="rId4" Type="http://schemas.openxmlformats.org/officeDocument/2006/relationships/image" Target="../media/image468.png"/><Relationship Id="rId5" Type="http://schemas.openxmlformats.org/officeDocument/2006/relationships/image" Target="../media/image469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4.png"/><Relationship Id="rId3" Type="http://schemas.openxmlformats.org/officeDocument/2006/relationships/image" Target="../media/image475.png"/><Relationship Id="rId4" Type="http://schemas.openxmlformats.org/officeDocument/2006/relationships/image" Target="../media/image476.png"/><Relationship Id="rId5" Type="http://schemas.openxmlformats.org/officeDocument/2006/relationships/image" Target="../media/image477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66.png"/><Relationship Id="rId5" Type="http://schemas.openxmlformats.org/officeDocument/2006/relationships/image" Target="../media/image480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187.png"/><Relationship Id="rId5" Type="http://schemas.openxmlformats.org/officeDocument/2006/relationships/image" Target="../media/image483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4.png"/><Relationship Id="rId3" Type="http://schemas.openxmlformats.org/officeDocument/2006/relationships/image" Target="../media/image485.png"/><Relationship Id="rId4" Type="http://schemas.openxmlformats.org/officeDocument/2006/relationships/image" Target="../media/image486.png"/><Relationship Id="rId5" Type="http://schemas.openxmlformats.org/officeDocument/2006/relationships/image" Target="../media/image48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8.png"/><Relationship Id="rId3" Type="http://schemas.openxmlformats.org/officeDocument/2006/relationships/image" Target="../media/image489.png"/><Relationship Id="rId4" Type="http://schemas.openxmlformats.org/officeDocument/2006/relationships/image" Target="../media/image490.png"/><Relationship Id="rId5" Type="http://schemas.openxmlformats.org/officeDocument/2006/relationships/image" Target="../media/image491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2.png"/><Relationship Id="rId3" Type="http://schemas.openxmlformats.org/officeDocument/2006/relationships/image" Target="../media/image493.png"/><Relationship Id="rId4" Type="http://schemas.openxmlformats.org/officeDocument/2006/relationships/image" Target="../media/image494.png"/><Relationship Id="rId5" Type="http://schemas.openxmlformats.org/officeDocument/2006/relationships/image" Target="../media/image49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6.png"/><Relationship Id="rId3" Type="http://schemas.openxmlformats.org/officeDocument/2006/relationships/image" Target="../media/image497.png"/><Relationship Id="rId4" Type="http://schemas.openxmlformats.org/officeDocument/2006/relationships/image" Target="../media/image498.png"/><Relationship Id="rId5" Type="http://schemas.openxmlformats.org/officeDocument/2006/relationships/image" Target="../media/image499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4.png"/><Relationship Id="rId3" Type="http://schemas.openxmlformats.org/officeDocument/2006/relationships/image" Target="../media/image505.png"/><Relationship Id="rId4" Type="http://schemas.openxmlformats.org/officeDocument/2006/relationships/image" Target="../media/image506.png"/><Relationship Id="rId5" Type="http://schemas.openxmlformats.org/officeDocument/2006/relationships/image" Target="../media/image507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8.png"/><Relationship Id="rId3" Type="http://schemas.openxmlformats.org/officeDocument/2006/relationships/image" Target="../media/image509.png"/><Relationship Id="rId4" Type="http://schemas.openxmlformats.org/officeDocument/2006/relationships/image" Target="../media/image510.png"/><Relationship Id="rId5" Type="http://schemas.openxmlformats.org/officeDocument/2006/relationships/image" Target="../media/image511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2.png"/><Relationship Id="rId3" Type="http://schemas.openxmlformats.org/officeDocument/2006/relationships/image" Target="../media/image513.png"/><Relationship Id="rId4" Type="http://schemas.openxmlformats.org/officeDocument/2006/relationships/image" Target="../media/image514.png"/><Relationship Id="rId5" Type="http://schemas.openxmlformats.org/officeDocument/2006/relationships/image" Target="../media/image515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0.png"/><Relationship Id="rId3" Type="http://schemas.openxmlformats.org/officeDocument/2006/relationships/image" Target="../media/image521.png"/><Relationship Id="rId4" Type="http://schemas.openxmlformats.org/officeDocument/2006/relationships/image" Target="../media/image522.png"/><Relationship Id="rId5" Type="http://schemas.openxmlformats.org/officeDocument/2006/relationships/image" Target="../media/image523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4.png"/><Relationship Id="rId3" Type="http://schemas.openxmlformats.org/officeDocument/2006/relationships/image" Target="../media/image399.png"/><Relationship Id="rId4" Type="http://schemas.openxmlformats.org/officeDocument/2006/relationships/image" Target="../media/image525.png"/><Relationship Id="rId5" Type="http://schemas.openxmlformats.org/officeDocument/2006/relationships/image" Target="../media/image526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7.png"/><Relationship Id="rId3" Type="http://schemas.openxmlformats.org/officeDocument/2006/relationships/image" Target="../media/image313.png"/><Relationship Id="rId4" Type="http://schemas.openxmlformats.org/officeDocument/2006/relationships/image" Target="../media/image528.png"/><Relationship Id="rId5" Type="http://schemas.openxmlformats.org/officeDocument/2006/relationships/image" Target="../media/image529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Relationship Id="rId3" Type="http://schemas.openxmlformats.org/officeDocument/2006/relationships/image" Target="../media/image530.png"/><Relationship Id="rId4" Type="http://schemas.openxmlformats.org/officeDocument/2006/relationships/image" Target="../media/image531.png"/><Relationship Id="rId5" Type="http://schemas.openxmlformats.org/officeDocument/2006/relationships/image" Target="../media/image53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3.png"/><Relationship Id="rId3" Type="http://schemas.openxmlformats.org/officeDocument/2006/relationships/image" Target="../media/image106.png"/><Relationship Id="rId4" Type="http://schemas.openxmlformats.org/officeDocument/2006/relationships/image" Target="../media/image534.png"/><Relationship Id="rId5" Type="http://schemas.openxmlformats.org/officeDocument/2006/relationships/image" Target="../media/image535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6.png"/><Relationship Id="rId3" Type="http://schemas.openxmlformats.org/officeDocument/2006/relationships/image" Target="../media/image537.png"/><Relationship Id="rId4" Type="http://schemas.openxmlformats.org/officeDocument/2006/relationships/image" Target="../media/image538.png"/><Relationship Id="rId5" Type="http://schemas.openxmlformats.org/officeDocument/2006/relationships/image" Target="../media/image539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0.png"/><Relationship Id="rId3" Type="http://schemas.openxmlformats.org/officeDocument/2006/relationships/image" Target="../media/image541.png"/><Relationship Id="rId4" Type="http://schemas.openxmlformats.org/officeDocument/2006/relationships/image" Target="../media/image542.png"/><Relationship Id="rId5" Type="http://schemas.openxmlformats.org/officeDocument/2006/relationships/image" Target="../media/image543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4.png"/><Relationship Id="rId3" Type="http://schemas.openxmlformats.org/officeDocument/2006/relationships/image" Target="../media/image545.png"/><Relationship Id="rId4" Type="http://schemas.openxmlformats.org/officeDocument/2006/relationships/image" Target="../media/image546.png"/><Relationship Id="rId5" Type="http://schemas.openxmlformats.org/officeDocument/2006/relationships/image" Target="../media/image547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8.png"/><Relationship Id="rId3" Type="http://schemas.openxmlformats.org/officeDocument/2006/relationships/image" Target="../media/image549.png"/><Relationship Id="rId4" Type="http://schemas.openxmlformats.org/officeDocument/2006/relationships/image" Target="../media/image550.png"/><Relationship Id="rId5" Type="http://schemas.openxmlformats.org/officeDocument/2006/relationships/image" Target="../media/image551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552.png"/><Relationship Id="rId4" Type="http://schemas.openxmlformats.org/officeDocument/2006/relationships/image" Target="../media/image553.png"/><Relationship Id="rId5" Type="http://schemas.openxmlformats.org/officeDocument/2006/relationships/image" Target="../media/image554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5.png"/><Relationship Id="rId3" Type="http://schemas.openxmlformats.org/officeDocument/2006/relationships/image" Target="../media/image556.png"/><Relationship Id="rId4" Type="http://schemas.openxmlformats.org/officeDocument/2006/relationships/image" Target="../media/image557.png"/><Relationship Id="rId5" Type="http://schemas.openxmlformats.org/officeDocument/2006/relationships/image" Target="../media/image558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9.png"/><Relationship Id="rId3" Type="http://schemas.openxmlformats.org/officeDocument/2006/relationships/image" Target="../media/image560.png"/><Relationship Id="rId4" Type="http://schemas.openxmlformats.org/officeDocument/2006/relationships/image" Target="../media/image561.png"/><Relationship Id="rId5" Type="http://schemas.openxmlformats.org/officeDocument/2006/relationships/image" Target="../media/image562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3.png"/><Relationship Id="rId3" Type="http://schemas.openxmlformats.org/officeDocument/2006/relationships/image" Target="../media/image564.png"/><Relationship Id="rId4" Type="http://schemas.openxmlformats.org/officeDocument/2006/relationships/image" Target="../media/image565.png"/><Relationship Id="rId5" Type="http://schemas.openxmlformats.org/officeDocument/2006/relationships/image" Target="../media/image566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8.png"/><Relationship Id="rId3" Type="http://schemas.openxmlformats.org/officeDocument/2006/relationships/image" Target="../media/image567.png"/><Relationship Id="rId4" Type="http://schemas.openxmlformats.org/officeDocument/2006/relationships/image" Target="../media/image568.png"/><Relationship Id="rId5" Type="http://schemas.openxmlformats.org/officeDocument/2006/relationships/image" Target="../media/image56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0.png"/><Relationship Id="rId3" Type="http://schemas.openxmlformats.org/officeDocument/2006/relationships/image" Target="../media/image136.png"/><Relationship Id="rId4" Type="http://schemas.openxmlformats.org/officeDocument/2006/relationships/image" Target="../media/image571.png"/><Relationship Id="rId5" Type="http://schemas.openxmlformats.org/officeDocument/2006/relationships/image" Target="../media/image572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3.png"/><Relationship Id="rId3" Type="http://schemas.openxmlformats.org/officeDocument/2006/relationships/image" Target="../media/image574.png"/><Relationship Id="rId4" Type="http://schemas.openxmlformats.org/officeDocument/2006/relationships/image" Target="../media/image575.png"/><Relationship Id="rId5" Type="http://schemas.openxmlformats.org/officeDocument/2006/relationships/image" Target="../media/image576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9.png"/><Relationship Id="rId3" Type="http://schemas.openxmlformats.org/officeDocument/2006/relationships/image" Target="../media/image577.png"/><Relationship Id="rId4" Type="http://schemas.openxmlformats.org/officeDocument/2006/relationships/image" Target="../media/image578.png"/><Relationship Id="rId5" Type="http://schemas.openxmlformats.org/officeDocument/2006/relationships/image" Target="../media/image579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0.png"/><Relationship Id="rId3" Type="http://schemas.openxmlformats.org/officeDocument/2006/relationships/image" Target="../media/image581.png"/><Relationship Id="rId4" Type="http://schemas.openxmlformats.org/officeDocument/2006/relationships/image" Target="../media/image582.png"/><Relationship Id="rId5" Type="http://schemas.openxmlformats.org/officeDocument/2006/relationships/image" Target="../media/image58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4.png"/><Relationship Id="rId3" Type="http://schemas.openxmlformats.org/officeDocument/2006/relationships/image" Target="../media/image585.png"/><Relationship Id="rId4" Type="http://schemas.openxmlformats.org/officeDocument/2006/relationships/image" Target="../media/image586.png"/><Relationship Id="rId5" Type="http://schemas.openxmlformats.org/officeDocument/2006/relationships/image" Target="../media/image587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8.png"/><Relationship Id="rId3" Type="http://schemas.openxmlformats.org/officeDocument/2006/relationships/image" Target="../media/image23.png"/><Relationship Id="rId4" Type="http://schemas.openxmlformats.org/officeDocument/2006/relationships/image" Target="../media/image589.png"/><Relationship Id="rId5" Type="http://schemas.openxmlformats.org/officeDocument/2006/relationships/image" Target="../media/image590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1.png"/><Relationship Id="rId3" Type="http://schemas.openxmlformats.org/officeDocument/2006/relationships/image" Target="../media/image592.png"/><Relationship Id="rId4" Type="http://schemas.openxmlformats.org/officeDocument/2006/relationships/image" Target="../media/image593.png"/><Relationship Id="rId5" Type="http://schemas.openxmlformats.org/officeDocument/2006/relationships/image" Target="../media/image594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5.png"/><Relationship Id="rId3" Type="http://schemas.openxmlformats.org/officeDocument/2006/relationships/image" Target="../media/image596.png"/><Relationship Id="rId4" Type="http://schemas.openxmlformats.org/officeDocument/2006/relationships/image" Target="../media/image597.png"/><Relationship Id="rId5" Type="http://schemas.openxmlformats.org/officeDocument/2006/relationships/image" Target="../media/image598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9.png"/><Relationship Id="rId3" Type="http://schemas.openxmlformats.org/officeDocument/2006/relationships/image" Target="../media/image600.png"/><Relationship Id="rId4" Type="http://schemas.openxmlformats.org/officeDocument/2006/relationships/image" Target="../media/image601.png"/><Relationship Id="rId5" Type="http://schemas.openxmlformats.org/officeDocument/2006/relationships/image" Target="../media/image602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3.png"/><Relationship Id="rId3" Type="http://schemas.openxmlformats.org/officeDocument/2006/relationships/image" Target="../media/image604.png"/><Relationship Id="rId4" Type="http://schemas.openxmlformats.org/officeDocument/2006/relationships/image" Target="../media/image605.png"/><Relationship Id="rId5" Type="http://schemas.openxmlformats.org/officeDocument/2006/relationships/image" Target="../media/image60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7.png"/><Relationship Id="rId3" Type="http://schemas.openxmlformats.org/officeDocument/2006/relationships/image" Target="../media/image608.png"/><Relationship Id="rId4" Type="http://schemas.openxmlformats.org/officeDocument/2006/relationships/image" Target="../media/image609.png"/><Relationship Id="rId5" Type="http://schemas.openxmlformats.org/officeDocument/2006/relationships/image" Target="../media/image610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1.png"/><Relationship Id="rId3" Type="http://schemas.openxmlformats.org/officeDocument/2006/relationships/image" Target="../media/image612.png"/><Relationship Id="rId4" Type="http://schemas.openxmlformats.org/officeDocument/2006/relationships/image" Target="../media/image584.png"/><Relationship Id="rId5" Type="http://schemas.openxmlformats.org/officeDocument/2006/relationships/image" Target="../media/image613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4.png"/><Relationship Id="rId3" Type="http://schemas.openxmlformats.org/officeDocument/2006/relationships/image" Target="../media/image615.png"/><Relationship Id="rId4" Type="http://schemas.openxmlformats.org/officeDocument/2006/relationships/image" Target="../media/image616.png"/><Relationship Id="rId5" Type="http://schemas.openxmlformats.org/officeDocument/2006/relationships/image" Target="../media/image617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8.png"/><Relationship Id="rId3" Type="http://schemas.openxmlformats.org/officeDocument/2006/relationships/image" Target="../media/image619.png"/><Relationship Id="rId4" Type="http://schemas.openxmlformats.org/officeDocument/2006/relationships/image" Target="../media/image207.png"/><Relationship Id="rId5" Type="http://schemas.openxmlformats.org/officeDocument/2006/relationships/image" Target="../media/image620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1.png"/><Relationship Id="rId3" Type="http://schemas.openxmlformats.org/officeDocument/2006/relationships/image" Target="../media/image622.png"/><Relationship Id="rId4" Type="http://schemas.openxmlformats.org/officeDocument/2006/relationships/image" Target="../media/image623.png"/><Relationship Id="rId5" Type="http://schemas.openxmlformats.org/officeDocument/2006/relationships/image" Target="../media/image624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5.png"/><Relationship Id="rId3" Type="http://schemas.openxmlformats.org/officeDocument/2006/relationships/image" Target="../media/image626.png"/><Relationship Id="rId4" Type="http://schemas.openxmlformats.org/officeDocument/2006/relationships/image" Target="../media/image627.png"/><Relationship Id="rId5" Type="http://schemas.openxmlformats.org/officeDocument/2006/relationships/image" Target="../media/image628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9.png"/><Relationship Id="rId3" Type="http://schemas.openxmlformats.org/officeDocument/2006/relationships/image" Target="../media/image630.png"/><Relationship Id="rId4" Type="http://schemas.openxmlformats.org/officeDocument/2006/relationships/image" Target="../media/image631.png"/><Relationship Id="rId5" Type="http://schemas.openxmlformats.org/officeDocument/2006/relationships/image" Target="../media/image632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3.png"/><Relationship Id="rId3" Type="http://schemas.openxmlformats.org/officeDocument/2006/relationships/image" Target="../media/image634.png"/><Relationship Id="rId4" Type="http://schemas.openxmlformats.org/officeDocument/2006/relationships/image" Target="../media/image635.png"/><Relationship Id="rId5" Type="http://schemas.openxmlformats.org/officeDocument/2006/relationships/image" Target="../media/image636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7.png"/><Relationship Id="rId3" Type="http://schemas.openxmlformats.org/officeDocument/2006/relationships/image" Target="../media/image638.png"/><Relationship Id="rId4" Type="http://schemas.openxmlformats.org/officeDocument/2006/relationships/image" Target="../media/image639.png"/><Relationship Id="rId5" Type="http://schemas.openxmlformats.org/officeDocument/2006/relationships/image" Target="../media/image640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1.png"/><Relationship Id="rId3" Type="http://schemas.openxmlformats.org/officeDocument/2006/relationships/image" Target="../media/image642.png"/><Relationship Id="rId4" Type="http://schemas.openxmlformats.org/officeDocument/2006/relationships/image" Target="../media/image643.png"/><Relationship Id="rId5" Type="http://schemas.openxmlformats.org/officeDocument/2006/relationships/image" Target="../media/image64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5.png"/><Relationship Id="rId3" Type="http://schemas.openxmlformats.org/officeDocument/2006/relationships/image" Target="../media/image646.png"/><Relationship Id="rId4" Type="http://schemas.openxmlformats.org/officeDocument/2006/relationships/image" Target="../media/image647.png"/><Relationship Id="rId5" Type="http://schemas.openxmlformats.org/officeDocument/2006/relationships/image" Target="../media/image648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9.png"/><Relationship Id="rId3" Type="http://schemas.openxmlformats.org/officeDocument/2006/relationships/image" Target="../media/image650.png"/><Relationship Id="rId4" Type="http://schemas.openxmlformats.org/officeDocument/2006/relationships/image" Target="../media/image651.png"/><Relationship Id="rId5" Type="http://schemas.openxmlformats.org/officeDocument/2006/relationships/image" Target="../media/image652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3.png"/><Relationship Id="rId3" Type="http://schemas.openxmlformats.org/officeDocument/2006/relationships/image" Target="../media/image214.png"/><Relationship Id="rId4" Type="http://schemas.openxmlformats.org/officeDocument/2006/relationships/image" Target="../media/image654.png"/><Relationship Id="rId5" Type="http://schemas.openxmlformats.org/officeDocument/2006/relationships/image" Target="../media/image655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6.png"/><Relationship Id="rId3" Type="http://schemas.openxmlformats.org/officeDocument/2006/relationships/image" Target="../media/image657.png"/><Relationship Id="rId4" Type="http://schemas.openxmlformats.org/officeDocument/2006/relationships/image" Target="../media/image658.png"/><Relationship Id="rId5" Type="http://schemas.openxmlformats.org/officeDocument/2006/relationships/image" Target="../media/image659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0.png"/><Relationship Id="rId3" Type="http://schemas.openxmlformats.org/officeDocument/2006/relationships/image" Target="../media/image661.png"/><Relationship Id="rId4" Type="http://schemas.openxmlformats.org/officeDocument/2006/relationships/image" Target="../media/image662.png"/><Relationship Id="rId5" Type="http://schemas.openxmlformats.org/officeDocument/2006/relationships/image" Target="../media/image663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4.png"/><Relationship Id="rId3" Type="http://schemas.openxmlformats.org/officeDocument/2006/relationships/image" Target="../media/image471.png"/><Relationship Id="rId4" Type="http://schemas.openxmlformats.org/officeDocument/2006/relationships/image" Target="../media/image665.png"/><Relationship Id="rId5" Type="http://schemas.openxmlformats.org/officeDocument/2006/relationships/image" Target="../media/image666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7.png"/><Relationship Id="rId3" Type="http://schemas.openxmlformats.org/officeDocument/2006/relationships/image" Target="../media/image668.png"/><Relationship Id="rId4" Type="http://schemas.openxmlformats.org/officeDocument/2006/relationships/image" Target="../media/image669.png"/><Relationship Id="rId5" Type="http://schemas.openxmlformats.org/officeDocument/2006/relationships/image" Target="../media/image670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1.png"/><Relationship Id="rId3" Type="http://schemas.openxmlformats.org/officeDocument/2006/relationships/image" Target="../media/image672.png"/><Relationship Id="rId4" Type="http://schemas.openxmlformats.org/officeDocument/2006/relationships/image" Target="../media/image673.png"/><Relationship Id="rId5" Type="http://schemas.openxmlformats.org/officeDocument/2006/relationships/image" Target="../media/image674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5.png"/><Relationship Id="rId3" Type="http://schemas.openxmlformats.org/officeDocument/2006/relationships/image" Target="../media/image676.png"/><Relationship Id="rId4" Type="http://schemas.openxmlformats.org/officeDocument/2006/relationships/image" Target="../media/image677.png"/><Relationship Id="rId5" Type="http://schemas.openxmlformats.org/officeDocument/2006/relationships/image" Target="../media/image67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9.png"/><Relationship Id="rId3" Type="http://schemas.openxmlformats.org/officeDocument/2006/relationships/image" Target="../media/image258.png"/><Relationship Id="rId4" Type="http://schemas.openxmlformats.org/officeDocument/2006/relationships/image" Target="../media/image680.png"/><Relationship Id="rId5" Type="http://schemas.openxmlformats.org/officeDocument/2006/relationships/image" Target="../media/image68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2.png"/><Relationship Id="rId3" Type="http://schemas.openxmlformats.org/officeDocument/2006/relationships/image" Target="../media/image683.png"/><Relationship Id="rId4" Type="http://schemas.openxmlformats.org/officeDocument/2006/relationships/image" Target="../media/image684.png"/><Relationship Id="rId5" Type="http://schemas.openxmlformats.org/officeDocument/2006/relationships/image" Target="../media/image685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6.png"/><Relationship Id="rId3" Type="http://schemas.openxmlformats.org/officeDocument/2006/relationships/image" Target="../media/image687.png"/><Relationship Id="rId4" Type="http://schemas.openxmlformats.org/officeDocument/2006/relationships/image" Target="../media/image688.png"/><Relationship Id="rId5" Type="http://schemas.openxmlformats.org/officeDocument/2006/relationships/image" Target="../media/image689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0.png"/><Relationship Id="rId3" Type="http://schemas.openxmlformats.org/officeDocument/2006/relationships/image" Target="../media/image691.png"/><Relationship Id="rId4" Type="http://schemas.openxmlformats.org/officeDocument/2006/relationships/image" Target="../media/image692.png"/><Relationship Id="rId5" Type="http://schemas.openxmlformats.org/officeDocument/2006/relationships/image" Target="../media/image693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4.png"/><Relationship Id="rId3" Type="http://schemas.openxmlformats.org/officeDocument/2006/relationships/image" Target="../media/image695.png"/><Relationship Id="rId4" Type="http://schemas.openxmlformats.org/officeDocument/2006/relationships/image" Target="../media/image696.png"/><Relationship Id="rId5" Type="http://schemas.openxmlformats.org/officeDocument/2006/relationships/image" Target="../media/image697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8.png"/><Relationship Id="rId3" Type="http://schemas.openxmlformats.org/officeDocument/2006/relationships/image" Target="../media/image699.png"/><Relationship Id="rId4" Type="http://schemas.openxmlformats.org/officeDocument/2006/relationships/image" Target="../media/image700.png"/><Relationship Id="rId5" Type="http://schemas.openxmlformats.org/officeDocument/2006/relationships/image" Target="../media/image701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2.png"/><Relationship Id="rId3" Type="http://schemas.openxmlformats.org/officeDocument/2006/relationships/image" Target="../media/image703.png"/><Relationship Id="rId4" Type="http://schemas.openxmlformats.org/officeDocument/2006/relationships/image" Target="../media/image704.png"/><Relationship Id="rId5" Type="http://schemas.openxmlformats.org/officeDocument/2006/relationships/image" Target="../media/image705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6.png"/><Relationship Id="rId3" Type="http://schemas.openxmlformats.org/officeDocument/2006/relationships/image" Target="../media/image707.png"/><Relationship Id="rId4" Type="http://schemas.openxmlformats.org/officeDocument/2006/relationships/image" Target="../media/image102.png"/><Relationship Id="rId5" Type="http://schemas.openxmlformats.org/officeDocument/2006/relationships/image" Target="../media/image708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9.png"/><Relationship Id="rId3" Type="http://schemas.openxmlformats.org/officeDocument/2006/relationships/image" Target="../media/image710.png"/><Relationship Id="rId4" Type="http://schemas.openxmlformats.org/officeDocument/2006/relationships/image" Target="../media/image711.png"/><Relationship Id="rId5" Type="http://schemas.openxmlformats.org/officeDocument/2006/relationships/image" Target="../media/image712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3.png"/><Relationship Id="rId3" Type="http://schemas.openxmlformats.org/officeDocument/2006/relationships/image" Target="../media/image714.png"/><Relationship Id="rId4" Type="http://schemas.openxmlformats.org/officeDocument/2006/relationships/image" Target="../media/image715.png"/><Relationship Id="rId5" Type="http://schemas.openxmlformats.org/officeDocument/2006/relationships/image" Target="../media/image716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7.png"/><Relationship Id="rId3" Type="http://schemas.openxmlformats.org/officeDocument/2006/relationships/image" Target="../media/image718.png"/><Relationship Id="rId4" Type="http://schemas.openxmlformats.org/officeDocument/2006/relationships/image" Target="../media/image66.png"/><Relationship Id="rId5" Type="http://schemas.openxmlformats.org/officeDocument/2006/relationships/image" Target="../media/image7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0.png"/><Relationship Id="rId3" Type="http://schemas.openxmlformats.org/officeDocument/2006/relationships/image" Target="../media/image721.png"/><Relationship Id="rId4" Type="http://schemas.openxmlformats.org/officeDocument/2006/relationships/image" Target="../media/image722.png"/><Relationship Id="rId5" Type="http://schemas.openxmlformats.org/officeDocument/2006/relationships/image" Target="../media/image723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4.png"/><Relationship Id="rId3" Type="http://schemas.openxmlformats.org/officeDocument/2006/relationships/image" Target="../media/image725.png"/><Relationship Id="rId4" Type="http://schemas.openxmlformats.org/officeDocument/2006/relationships/image" Target="../media/image726.png"/><Relationship Id="rId5" Type="http://schemas.openxmlformats.org/officeDocument/2006/relationships/image" Target="../media/image727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8.png"/><Relationship Id="rId3" Type="http://schemas.openxmlformats.org/officeDocument/2006/relationships/image" Target="../media/image729.png"/><Relationship Id="rId4" Type="http://schemas.openxmlformats.org/officeDocument/2006/relationships/image" Target="../media/image730.png"/><Relationship Id="rId5" Type="http://schemas.openxmlformats.org/officeDocument/2006/relationships/image" Target="../media/image731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2.png"/><Relationship Id="rId3" Type="http://schemas.openxmlformats.org/officeDocument/2006/relationships/image" Target="../media/image733.png"/><Relationship Id="rId4" Type="http://schemas.openxmlformats.org/officeDocument/2006/relationships/image" Target="../media/image734.png"/><Relationship Id="rId5" Type="http://schemas.openxmlformats.org/officeDocument/2006/relationships/image" Target="../media/image735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6.png"/><Relationship Id="rId3" Type="http://schemas.openxmlformats.org/officeDocument/2006/relationships/image" Target="../media/image737.png"/><Relationship Id="rId4" Type="http://schemas.openxmlformats.org/officeDocument/2006/relationships/image" Target="../media/image738.png"/><Relationship Id="rId5" Type="http://schemas.openxmlformats.org/officeDocument/2006/relationships/image" Target="../media/image739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740.png"/><Relationship Id="rId4" Type="http://schemas.openxmlformats.org/officeDocument/2006/relationships/image" Target="../media/image741.png"/><Relationship Id="rId5" Type="http://schemas.openxmlformats.org/officeDocument/2006/relationships/image" Target="../media/image742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3.png"/><Relationship Id="rId3" Type="http://schemas.openxmlformats.org/officeDocument/2006/relationships/image" Target="../media/image744.png"/><Relationship Id="rId4" Type="http://schemas.openxmlformats.org/officeDocument/2006/relationships/image" Target="../media/image745.png"/><Relationship Id="rId5" Type="http://schemas.openxmlformats.org/officeDocument/2006/relationships/image" Target="../media/image746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7.png"/><Relationship Id="rId3" Type="http://schemas.openxmlformats.org/officeDocument/2006/relationships/image" Target="../media/image748.png"/><Relationship Id="rId4" Type="http://schemas.openxmlformats.org/officeDocument/2006/relationships/image" Target="../media/image749.png"/><Relationship Id="rId5" Type="http://schemas.openxmlformats.org/officeDocument/2006/relationships/image" Target="../media/image750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1.png"/><Relationship Id="rId3" Type="http://schemas.openxmlformats.org/officeDocument/2006/relationships/image" Target="../media/image752.png"/><Relationship Id="rId4" Type="http://schemas.openxmlformats.org/officeDocument/2006/relationships/image" Target="../media/image753.png"/><Relationship Id="rId5" Type="http://schemas.openxmlformats.org/officeDocument/2006/relationships/image" Target="../media/image754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5.png"/><Relationship Id="rId3" Type="http://schemas.openxmlformats.org/officeDocument/2006/relationships/image" Target="../media/image756.png"/><Relationship Id="rId4" Type="http://schemas.openxmlformats.org/officeDocument/2006/relationships/image" Target="../media/image757.png"/><Relationship Id="rId5" Type="http://schemas.openxmlformats.org/officeDocument/2006/relationships/image" Target="../media/image75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9.png"/><Relationship Id="rId3" Type="http://schemas.openxmlformats.org/officeDocument/2006/relationships/image" Target="../media/image760.png"/><Relationship Id="rId4" Type="http://schemas.openxmlformats.org/officeDocument/2006/relationships/image" Target="../media/image761.png"/><Relationship Id="rId5" Type="http://schemas.openxmlformats.org/officeDocument/2006/relationships/image" Target="../media/image762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3.png"/><Relationship Id="rId3" Type="http://schemas.openxmlformats.org/officeDocument/2006/relationships/image" Target="../media/image764.png"/><Relationship Id="rId4" Type="http://schemas.openxmlformats.org/officeDocument/2006/relationships/image" Target="../media/image765.png"/><Relationship Id="rId5" Type="http://schemas.openxmlformats.org/officeDocument/2006/relationships/image" Target="../media/image766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7.png"/><Relationship Id="rId3" Type="http://schemas.openxmlformats.org/officeDocument/2006/relationships/image" Target="../media/image768.png"/><Relationship Id="rId4" Type="http://schemas.openxmlformats.org/officeDocument/2006/relationships/image" Target="../media/image769.png"/><Relationship Id="rId5" Type="http://schemas.openxmlformats.org/officeDocument/2006/relationships/image" Target="../media/image770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1.png"/><Relationship Id="rId3" Type="http://schemas.openxmlformats.org/officeDocument/2006/relationships/image" Target="../media/image207.png"/><Relationship Id="rId4" Type="http://schemas.openxmlformats.org/officeDocument/2006/relationships/image" Target="../media/image772.png"/><Relationship Id="rId5" Type="http://schemas.openxmlformats.org/officeDocument/2006/relationships/image" Target="../media/image773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4.png"/><Relationship Id="rId3" Type="http://schemas.openxmlformats.org/officeDocument/2006/relationships/image" Target="../media/image775.png"/><Relationship Id="rId4" Type="http://schemas.openxmlformats.org/officeDocument/2006/relationships/image" Target="../media/image776.png"/><Relationship Id="rId5" Type="http://schemas.openxmlformats.org/officeDocument/2006/relationships/image" Target="../media/image777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8.png"/><Relationship Id="rId3" Type="http://schemas.openxmlformats.org/officeDocument/2006/relationships/image" Target="../media/image779.png"/><Relationship Id="rId4" Type="http://schemas.openxmlformats.org/officeDocument/2006/relationships/image" Target="../media/image780.png"/><Relationship Id="rId5" Type="http://schemas.openxmlformats.org/officeDocument/2006/relationships/image" Target="../media/image781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2.png"/><Relationship Id="rId3" Type="http://schemas.openxmlformats.org/officeDocument/2006/relationships/image" Target="../media/image783.png"/><Relationship Id="rId4" Type="http://schemas.openxmlformats.org/officeDocument/2006/relationships/image" Target="../media/image66.png"/><Relationship Id="rId5" Type="http://schemas.openxmlformats.org/officeDocument/2006/relationships/image" Target="../media/image784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5.png"/><Relationship Id="rId3" Type="http://schemas.openxmlformats.org/officeDocument/2006/relationships/image" Target="../media/image786.png"/><Relationship Id="rId4" Type="http://schemas.openxmlformats.org/officeDocument/2006/relationships/image" Target="../media/image787.png"/><Relationship Id="rId5" Type="http://schemas.openxmlformats.org/officeDocument/2006/relationships/image" Target="../media/image788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9.png"/><Relationship Id="rId3" Type="http://schemas.openxmlformats.org/officeDocument/2006/relationships/image" Target="../media/image790.png"/><Relationship Id="rId4" Type="http://schemas.openxmlformats.org/officeDocument/2006/relationships/image" Target="../media/image791.png"/><Relationship Id="rId5" Type="http://schemas.openxmlformats.org/officeDocument/2006/relationships/image" Target="../media/image792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3.png"/><Relationship Id="rId3" Type="http://schemas.openxmlformats.org/officeDocument/2006/relationships/image" Target="../media/image2.png"/><Relationship Id="rId4" Type="http://schemas.openxmlformats.org/officeDocument/2006/relationships/image" Target="../media/image794.png"/><Relationship Id="rId5" Type="http://schemas.openxmlformats.org/officeDocument/2006/relationships/image" Target="../media/image79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
</file>

<file path=ppt/slides/_rels/slide2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6.png"/><Relationship Id="rId3" Type="http://schemas.openxmlformats.org/officeDocument/2006/relationships/image" Target="../media/image797.png"/><Relationship Id="rId4" Type="http://schemas.openxmlformats.org/officeDocument/2006/relationships/image" Target="../media/image656.png"/><Relationship Id="rId5" Type="http://schemas.openxmlformats.org/officeDocument/2006/relationships/image" Target="../media/image798.png"/></Relationships>
</file>

<file path=ppt/slides/_rels/slide2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9.png"/><Relationship Id="rId3" Type="http://schemas.openxmlformats.org/officeDocument/2006/relationships/image" Target="../media/image800.png"/><Relationship Id="rId4" Type="http://schemas.openxmlformats.org/officeDocument/2006/relationships/image" Target="../media/image801.png"/><Relationship Id="rId5" Type="http://schemas.openxmlformats.org/officeDocument/2006/relationships/image" Target="../media/image802.png"/></Relationships>
</file>

<file path=ppt/slides/_rels/slide2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3.png"/><Relationship Id="rId3" Type="http://schemas.openxmlformats.org/officeDocument/2006/relationships/image" Target="../media/image804.png"/><Relationship Id="rId4" Type="http://schemas.openxmlformats.org/officeDocument/2006/relationships/image" Target="../media/image805.png"/><Relationship Id="rId5" Type="http://schemas.openxmlformats.org/officeDocument/2006/relationships/image" Target="../media/image806.png"/></Relationships>
</file>

<file path=ppt/slides/_rels/slide2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7.png"/><Relationship Id="rId3" Type="http://schemas.openxmlformats.org/officeDocument/2006/relationships/image" Target="../media/image808.png"/><Relationship Id="rId4" Type="http://schemas.openxmlformats.org/officeDocument/2006/relationships/image" Target="../media/image809.png"/><Relationship Id="rId5" Type="http://schemas.openxmlformats.org/officeDocument/2006/relationships/image" Target="../media/image810.png"/></Relationships>
</file>

<file path=ppt/slides/_rels/slide2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1.png"/><Relationship Id="rId3" Type="http://schemas.openxmlformats.org/officeDocument/2006/relationships/image" Target="../media/image812.png"/><Relationship Id="rId4" Type="http://schemas.openxmlformats.org/officeDocument/2006/relationships/image" Target="../media/image813.png"/><Relationship Id="rId5" Type="http://schemas.openxmlformats.org/officeDocument/2006/relationships/image" Target="../media/image814.png"/></Relationships>
</file>

<file path=ppt/slides/_rels/slide2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5.png"/><Relationship Id="rId3" Type="http://schemas.openxmlformats.org/officeDocument/2006/relationships/image" Target="../media/image816.png"/><Relationship Id="rId4" Type="http://schemas.openxmlformats.org/officeDocument/2006/relationships/image" Target="../media/image817.png"/><Relationship Id="rId5" Type="http://schemas.openxmlformats.org/officeDocument/2006/relationships/image" Target="../media/image818.png"/></Relationships>
</file>

<file path=ppt/slides/_rels/slide2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9.png"/><Relationship Id="rId3" Type="http://schemas.openxmlformats.org/officeDocument/2006/relationships/image" Target="../media/image819.png"/><Relationship Id="rId4" Type="http://schemas.openxmlformats.org/officeDocument/2006/relationships/image" Target="../media/image820.png"/><Relationship Id="rId5" Type="http://schemas.openxmlformats.org/officeDocument/2006/relationships/image" Target="../media/image821.png"/></Relationships>
</file>

<file path=ppt/slides/_rels/slide2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2.png"/><Relationship Id="rId3" Type="http://schemas.openxmlformats.org/officeDocument/2006/relationships/image" Target="../media/image823.png"/><Relationship Id="rId4" Type="http://schemas.openxmlformats.org/officeDocument/2006/relationships/image" Target="../media/image824.png"/><Relationship Id="rId5" Type="http://schemas.openxmlformats.org/officeDocument/2006/relationships/image" Target="../media/image825.png"/></Relationships>
</file>

<file path=ppt/slides/_rels/slide2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6.png"/><Relationship Id="rId3" Type="http://schemas.openxmlformats.org/officeDocument/2006/relationships/image" Target="../media/image827.png"/><Relationship Id="rId4" Type="http://schemas.openxmlformats.org/officeDocument/2006/relationships/image" Target="../media/image828.png"/><Relationship Id="rId5" Type="http://schemas.openxmlformats.org/officeDocument/2006/relationships/image" Target="../media/image829.png"/></Relationships>
</file>

<file path=ppt/slides/_rels/slide2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0.png"/><Relationship Id="rId3" Type="http://schemas.openxmlformats.org/officeDocument/2006/relationships/image" Target="../media/image204.png"/><Relationship Id="rId4" Type="http://schemas.openxmlformats.org/officeDocument/2006/relationships/image" Target="../media/image831.png"/><Relationship Id="rId5" Type="http://schemas.openxmlformats.org/officeDocument/2006/relationships/image" Target="../media/image83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</file>

<file path=ppt/slides/_rels/slide2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3.png"/><Relationship Id="rId3" Type="http://schemas.openxmlformats.org/officeDocument/2006/relationships/image" Target="../media/image834.png"/><Relationship Id="rId4" Type="http://schemas.openxmlformats.org/officeDocument/2006/relationships/image" Target="../media/image835.png"/><Relationship Id="rId5" Type="http://schemas.openxmlformats.org/officeDocument/2006/relationships/image" Target="../media/image836.png"/></Relationships>
</file>

<file path=ppt/slides/_rels/slide2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7.png"/><Relationship Id="rId3" Type="http://schemas.openxmlformats.org/officeDocument/2006/relationships/image" Target="../media/image838.png"/><Relationship Id="rId4" Type="http://schemas.openxmlformats.org/officeDocument/2006/relationships/image" Target="../media/image839.png"/><Relationship Id="rId5" Type="http://schemas.openxmlformats.org/officeDocument/2006/relationships/image" Target="../media/image840.png"/></Relationships>
</file>

<file path=ppt/slides/_rels/slide2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1.png"/><Relationship Id="rId3" Type="http://schemas.openxmlformats.org/officeDocument/2006/relationships/image" Target="../media/image842.png"/><Relationship Id="rId4" Type="http://schemas.openxmlformats.org/officeDocument/2006/relationships/image" Target="../media/image843.png"/><Relationship Id="rId5" Type="http://schemas.openxmlformats.org/officeDocument/2006/relationships/image" Target="../media/image844.png"/></Relationships>
</file>

<file path=ppt/slides/_rels/slide2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5.png"/><Relationship Id="rId3" Type="http://schemas.openxmlformats.org/officeDocument/2006/relationships/image" Target="../media/image846.png"/><Relationship Id="rId4" Type="http://schemas.openxmlformats.org/officeDocument/2006/relationships/image" Target="../media/image847.png"/><Relationship Id="rId5" Type="http://schemas.openxmlformats.org/officeDocument/2006/relationships/image" Target="../media/image848.png"/></Relationships>
</file>

<file path=ppt/slides/_rels/slide2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9.png"/><Relationship Id="rId3" Type="http://schemas.openxmlformats.org/officeDocument/2006/relationships/image" Target="../media/image850.png"/><Relationship Id="rId4" Type="http://schemas.openxmlformats.org/officeDocument/2006/relationships/image" Target="../media/image214.png"/><Relationship Id="rId5" Type="http://schemas.openxmlformats.org/officeDocument/2006/relationships/image" Target="../media/image851.png"/></Relationships>
</file>

<file path=ppt/slides/_rels/slide2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2.png"/><Relationship Id="rId3" Type="http://schemas.openxmlformats.org/officeDocument/2006/relationships/image" Target="../media/image853.png"/><Relationship Id="rId4" Type="http://schemas.openxmlformats.org/officeDocument/2006/relationships/image" Target="../media/image854.png"/><Relationship Id="rId5" Type="http://schemas.openxmlformats.org/officeDocument/2006/relationships/image" Target="../media/image855.png"/></Relationships>
</file>

<file path=ppt/slides/_rels/slide2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1.png"/><Relationship Id="rId3" Type="http://schemas.openxmlformats.org/officeDocument/2006/relationships/image" Target="../media/image856.png"/><Relationship Id="rId4" Type="http://schemas.openxmlformats.org/officeDocument/2006/relationships/image" Target="../media/image857.png"/><Relationship Id="rId5" Type="http://schemas.openxmlformats.org/officeDocument/2006/relationships/image" Target="../media/image858.png"/></Relationships>
</file>

<file path=ppt/slides/_rels/slide2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9.png"/><Relationship Id="rId3" Type="http://schemas.openxmlformats.org/officeDocument/2006/relationships/image" Target="../media/image860.png"/><Relationship Id="rId4" Type="http://schemas.openxmlformats.org/officeDocument/2006/relationships/image" Target="../media/image861.png"/><Relationship Id="rId5" Type="http://schemas.openxmlformats.org/officeDocument/2006/relationships/image" Target="../media/image862.png"/></Relationships>
</file>

<file path=ppt/slides/_rels/slide2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Relationship Id="rId4" Type="http://schemas.openxmlformats.org/officeDocument/2006/relationships/image" Target="../media/image865.png"/><Relationship Id="rId5" Type="http://schemas.openxmlformats.org/officeDocument/2006/relationships/image" Target="../media/image866.png"/></Relationships>
</file>

<file path=ppt/slides/_rels/slide2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7.png"/><Relationship Id="rId3" Type="http://schemas.openxmlformats.org/officeDocument/2006/relationships/image" Target="../media/image868.png"/><Relationship Id="rId4" Type="http://schemas.openxmlformats.org/officeDocument/2006/relationships/image" Target="../media/image869.png"/><Relationship Id="rId5" Type="http://schemas.openxmlformats.org/officeDocument/2006/relationships/image" Target="../media/image87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</file>

<file path=ppt/slides/_rels/slide2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1.png"/><Relationship Id="rId3" Type="http://schemas.openxmlformats.org/officeDocument/2006/relationships/image" Target="../media/image872.png"/><Relationship Id="rId4" Type="http://schemas.openxmlformats.org/officeDocument/2006/relationships/image" Target="../media/image214.png"/><Relationship Id="rId5" Type="http://schemas.openxmlformats.org/officeDocument/2006/relationships/image" Target="../media/image873.png"/></Relationships>
</file>

<file path=ppt/slides/_rels/slide2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4.png"/><Relationship Id="rId3" Type="http://schemas.openxmlformats.org/officeDocument/2006/relationships/image" Target="../media/image875.png"/><Relationship Id="rId4" Type="http://schemas.openxmlformats.org/officeDocument/2006/relationships/image" Target="../media/image876.png"/><Relationship Id="rId5" Type="http://schemas.openxmlformats.org/officeDocument/2006/relationships/image" Target="../media/image877.png"/></Relationships>
</file>

<file path=ppt/slides/_rels/slide2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8.png"/><Relationship Id="rId3" Type="http://schemas.openxmlformats.org/officeDocument/2006/relationships/image" Target="../media/image879.png"/><Relationship Id="rId4" Type="http://schemas.openxmlformats.org/officeDocument/2006/relationships/image" Target="../media/image880.png"/><Relationship Id="rId5" Type="http://schemas.openxmlformats.org/officeDocument/2006/relationships/image" Target="../media/image881.png"/></Relationships>
</file>

<file path=ppt/slides/_rels/slide2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2.png"/><Relationship Id="rId3" Type="http://schemas.openxmlformats.org/officeDocument/2006/relationships/image" Target="../media/image883.png"/><Relationship Id="rId4" Type="http://schemas.openxmlformats.org/officeDocument/2006/relationships/image" Target="../media/image884.png"/><Relationship Id="rId5" Type="http://schemas.openxmlformats.org/officeDocument/2006/relationships/image" Target="../media/image885.png"/></Relationships>
</file>

<file path=ppt/slides/_rels/slide2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6.png"/><Relationship Id="rId3" Type="http://schemas.openxmlformats.org/officeDocument/2006/relationships/image" Target="../media/image887.png"/><Relationship Id="rId4" Type="http://schemas.openxmlformats.org/officeDocument/2006/relationships/image" Target="../media/image888.png"/><Relationship Id="rId5" Type="http://schemas.openxmlformats.org/officeDocument/2006/relationships/image" Target="../media/image889.png"/></Relationships>
</file>

<file path=ppt/slides/_rels/slide2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0.png"/><Relationship Id="rId3" Type="http://schemas.openxmlformats.org/officeDocument/2006/relationships/image" Target="../media/image891.png"/><Relationship Id="rId4" Type="http://schemas.openxmlformats.org/officeDocument/2006/relationships/image" Target="../media/image2.png"/><Relationship Id="rId5" Type="http://schemas.openxmlformats.org/officeDocument/2006/relationships/image" Target="../media/image892.png"/></Relationships>
</file>

<file path=ppt/slides/_rels/slide2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3.png"/><Relationship Id="rId3" Type="http://schemas.openxmlformats.org/officeDocument/2006/relationships/image" Target="../media/image168.png"/><Relationship Id="rId4" Type="http://schemas.openxmlformats.org/officeDocument/2006/relationships/image" Target="../media/image894.png"/><Relationship Id="rId5" Type="http://schemas.openxmlformats.org/officeDocument/2006/relationships/image" Target="../media/image895.png"/></Relationships>
</file>

<file path=ppt/slides/_rels/slide2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6.png"/><Relationship Id="rId3" Type="http://schemas.openxmlformats.org/officeDocument/2006/relationships/image" Target="../media/image897.png"/><Relationship Id="rId4" Type="http://schemas.openxmlformats.org/officeDocument/2006/relationships/image" Target="../media/image898.png"/><Relationship Id="rId5" Type="http://schemas.openxmlformats.org/officeDocument/2006/relationships/image" Target="../media/image899.png"/></Relationships>
</file>

<file path=ppt/slides/_rels/slide2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0.png"/><Relationship Id="rId3" Type="http://schemas.openxmlformats.org/officeDocument/2006/relationships/image" Target="../media/image901.png"/><Relationship Id="rId4" Type="http://schemas.openxmlformats.org/officeDocument/2006/relationships/image" Target="../media/image902.png"/><Relationship Id="rId5" Type="http://schemas.openxmlformats.org/officeDocument/2006/relationships/image" Target="../media/image903.png"/></Relationships>
</file>

<file path=ppt/slides/_rels/slide2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4.png"/><Relationship Id="rId3" Type="http://schemas.openxmlformats.org/officeDocument/2006/relationships/image" Target="../media/image905.png"/><Relationship Id="rId4" Type="http://schemas.openxmlformats.org/officeDocument/2006/relationships/image" Target="../media/image906.png"/><Relationship Id="rId5" Type="http://schemas.openxmlformats.org/officeDocument/2006/relationships/image" Target="../media/image90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2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Relationship Id="rId3" Type="http://schemas.openxmlformats.org/officeDocument/2006/relationships/image" Target="../media/image908.png"/><Relationship Id="rId4" Type="http://schemas.openxmlformats.org/officeDocument/2006/relationships/image" Target="../media/image909.png"/><Relationship Id="rId5" Type="http://schemas.openxmlformats.org/officeDocument/2006/relationships/image" Target="../media/image910.png"/></Relationships>
</file>

<file path=ppt/slides/_rels/slide2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1.png"/><Relationship Id="rId3" Type="http://schemas.openxmlformats.org/officeDocument/2006/relationships/image" Target="../media/image912.png"/><Relationship Id="rId4" Type="http://schemas.openxmlformats.org/officeDocument/2006/relationships/image" Target="../media/image913.png"/><Relationship Id="rId5" Type="http://schemas.openxmlformats.org/officeDocument/2006/relationships/image" Target="../media/image914.png"/></Relationships>
</file>

<file path=ppt/slides/_rels/slide2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5.png"/><Relationship Id="rId3" Type="http://schemas.openxmlformats.org/officeDocument/2006/relationships/image" Target="../media/image916.png"/><Relationship Id="rId4" Type="http://schemas.openxmlformats.org/officeDocument/2006/relationships/image" Target="../media/image917.png"/><Relationship Id="rId5" Type="http://schemas.openxmlformats.org/officeDocument/2006/relationships/image" Target="../media/image918.png"/></Relationships>
</file>

<file path=ppt/slides/_rels/slide2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9.png"/><Relationship Id="rId3" Type="http://schemas.openxmlformats.org/officeDocument/2006/relationships/image" Target="../media/image920.png"/><Relationship Id="rId4" Type="http://schemas.openxmlformats.org/officeDocument/2006/relationships/image" Target="../media/image921.png"/><Relationship Id="rId5" Type="http://schemas.openxmlformats.org/officeDocument/2006/relationships/image" Target="../media/image9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Relationship Id="rId3" Type="http://schemas.openxmlformats.org/officeDocument/2006/relationships/image" Target="../media/image114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Relationship Id="rId3" Type="http://schemas.openxmlformats.org/officeDocument/2006/relationships/image" Target="../media/image106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2.png"/><Relationship Id="rId5" Type="http://schemas.openxmlformats.org/officeDocument/2006/relationships/image" Target="../media/image197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66.png"/><Relationship Id="rId5" Type="http://schemas.openxmlformats.org/officeDocument/2006/relationships/image" Target="../media/image235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Relationship Id="rId3" Type="http://schemas.openxmlformats.org/officeDocument/2006/relationships/image" Target="../media/image253.png"/><Relationship Id="rId4" Type="http://schemas.openxmlformats.org/officeDocument/2006/relationships/image" Target="../media/image254.png"/><Relationship Id="rId5" Type="http://schemas.openxmlformats.org/officeDocument/2006/relationships/image" Target="../media/image25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.png"/><Relationship Id="rId5" Type="http://schemas.openxmlformats.org/officeDocument/2006/relationships/image" Target="../media/image2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png"/><Relationship Id="rId3" Type="http://schemas.openxmlformats.org/officeDocument/2006/relationships/image" Target="../media/image214.png"/><Relationship Id="rId4" Type="http://schemas.openxmlformats.org/officeDocument/2006/relationships/image" Target="../media/image291.png"/><Relationship Id="rId5" Type="http://schemas.openxmlformats.org/officeDocument/2006/relationships/image" Target="../media/image292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320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164.png"/><Relationship Id="rId5" Type="http://schemas.openxmlformats.org/officeDocument/2006/relationships/image" Target="../media/image32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7.png"/><Relationship Id="rId3" Type="http://schemas.openxmlformats.org/officeDocument/2006/relationships/image" Target="../media/image348.png"/><Relationship Id="rId4" Type="http://schemas.openxmlformats.org/officeDocument/2006/relationships/image" Target="../media/image349.png"/><Relationship Id="rId5" Type="http://schemas.openxmlformats.org/officeDocument/2006/relationships/image" Target="../media/image35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9.png"/><Relationship Id="rId3" Type="http://schemas.openxmlformats.org/officeDocument/2006/relationships/image" Target="../media/image106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mut1_1_na12-1.0_na16-2.5</a:t>
            </a:r>
          </a:p>
        </p:txBody>
      </p:sp>
      <p:pic>
        <p:nvPicPr>
          <p:cNvPr id="3" name="Picture 2" descr="mut1_1_na12-1.0_na16-2.5-mut1_1_1.0_2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0_na16-2.5-mut1_1_1.0_2.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0_na16-2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0_na16-2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mut1_1_na12-2.25_na16-1.75</a:t>
            </a:r>
          </a:p>
        </p:txBody>
      </p:sp>
      <p:pic>
        <p:nvPicPr>
          <p:cNvPr id="3" name="Picture 2" descr="mut1_1_na12-2.25_na16-1.75-mut1_1_2.25_1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25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25_na16-1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25_na16-1.75-mut1_1_2.25_1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mut1_1_na12-2.75_na16-0.5</a:t>
            </a:r>
          </a:p>
        </p:txBody>
      </p:sp>
      <p:pic>
        <p:nvPicPr>
          <p:cNvPr id="3" name="Picture 2" descr="mut1_1_na12-2.75_na16-0.5-mut1_1_2.75_0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75_na16-0.5-mut1_1_2.75_0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75_na16-0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75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mut1_1_na12-2.5_na16-2.0</a:t>
            </a:r>
          </a:p>
        </p:txBody>
      </p:sp>
      <p:pic>
        <p:nvPicPr>
          <p:cNvPr id="3" name="Picture 2" descr="mut1_1_na12-2.5_na16-2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2.5_na16-2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2.5_na16-2.0-mut1_1_2.5_2.0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5_na16-2.0-mut1_1_2.5_2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mut1_1_na12-1.75_na16-0.75</a:t>
            </a:r>
          </a:p>
        </p:txBody>
      </p:sp>
      <p:pic>
        <p:nvPicPr>
          <p:cNvPr id="3" name="Picture 2" descr="mut1_1_na12-1.75_na16-0.75-mut1_1_1.75_0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75_na16-0.75-mut1_1_1.75_0.7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75_na16-0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75_na16-0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mut2_2_na12-1.75_na16-0.75</a:t>
            </a:r>
          </a:p>
        </p:txBody>
      </p:sp>
      <p:pic>
        <p:nvPicPr>
          <p:cNvPr id="3" name="Picture 2" descr="mut2_2_na12-1.75_na16-0.75-mut2_2_1.75_0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75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75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75_na16-0.75-mut2_2_1.75_0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mut1_1_na12-2.75_na16-3.0</a:t>
            </a:r>
          </a:p>
        </p:txBody>
      </p:sp>
      <p:pic>
        <p:nvPicPr>
          <p:cNvPr id="3" name="Picture 2" descr="mut1_1_na12-2.75_na16-3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2.75_na16-3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2.75_na16-3.0-mut1_1_2.75_3.0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75_na16-3.0-mut1_1_2.75_3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mut2_2_na12-2.5_na16-1.5</a:t>
            </a:r>
          </a:p>
        </p:txBody>
      </p:sp>
      <p:pic>
        <p:nvPicPr>
          <p:cNvPr id="3" name="Picture 2" descr="mut2_2_na12-2.5_na16-1.5-mut2_2_2.5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5_na16-1.5-mut2_2_2.5_1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mut2_2_na12-1.5_na16-1.25</a:t>
            </a:r>
          </a:p>
        </p:txBody>
      </p:sp>
      <p:pic>
        <p:nvPicPr>
          <p:cNvPr id="3" name="Picture 2" descr="mut2_2_na12-1.75_na16-1.2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5_na16-1.25-mut2_2_1.5_1.2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5_na16-1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5_na16-1.25-mut2_2_1.5_1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mut1_1_na12-0.75_na16-1.0</a:t>
            </a:r>
          </a:p>
        </p:txBody>
      </p:sp>
      <p:pic>
        <p:nvPicPr>
          <p:cNvPr id="3" name="Picture 2" descr="mut1_1_na12-0.75_na16-1.0-mut1_1_0.75_1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75_na16-1.0-mut1_1_0.75_1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0.75_na16-1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0.75_na16-1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mut1_1_na12-2.0_na16-2.75</a:t>
            </a:r>
          </a:p>
        </p:txBody>
      </p:sp>
      <p:pic>
        <p:nvPicPr>
          <p:cNvPr id="3" name="Picture 2" descr="mut1_1_na12-2.0_na16-2.7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2.0_na16-2.75-mut1_1_2.0_2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0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0_na16-2.75-mut1_1_2.0_2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mut1_1_na12-2.0_na16-1.5</a:t>
            </a:r>
          </a:p>
        </p:txBody>
      </p:sp>
      <p:pic>
        <p:nvPicPr>
          <p:cNvPr id="3" name="Picture 2" descr="mut1_1_na12-2.0_na16-1.5-mut1_1_2.0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0_na16-1.5-mut1_1_2.0_1.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0_na16-1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0_na16-1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mut1_1_na12-0.5_na16-1.75</a:t>
            </a:r>
          </a:p>
        </p:txBody>
      </p:sp>
      <p:pic>
        <p:nvPicPr>
          <p:cNvPr id="3" name="Picture 2" descr="mut1_1_na12-0.5_na16-1.75-mut1_1_0.5_1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5_na16-1.75-mut1_1_0.5_1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0.5_na16-1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0.5_na16-1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mut1_1_na12-0.75_na16-1.5</a:t>
            </a:r>
          </a:p>
        </p:txBody>
      </p:sp>
      <p:pic>
        <p:nvPicPr>
          <p:cNvPr id="3" name="Picture 2" descr="mut1_1_na12-0.75_na16-1.5-mut1_1_0.75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7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7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0.75_na16-1.5-mut1_1_0.75_1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mut2_2_na12-0.75_na16-2.75</a:t>
            </a:r>
          </a:p>
        </p:txBody>
      </p:sp>
      <p:pic>
        <p:nvPicPr>
          <p:cNvPr id="3" name="Picture 2" descr="mut2_2_na12-0.75_na16-2.75-mut2_2_0.75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75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0.75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0.75_na16-2.75-mut2_2_0.75_2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mut2_2_na12-1.5_na16-1.75</a:t>
            </a:r>
          </a:p>
        </p:txBody>
      </p:sp>
      <p:pic>
        <p:nvPicPr>
          <p:cNvPr id="3" name="Picture 2" descr="mut2_2_na12-1.5_na16-1.75-mut2_2_1.5_1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5_na16-1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5_na16-1.75-mut2_2_1.5_1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mut2_2_na12-1.0_na16-1.0</a:t>
            </a:r>
          </a:p>
        </p:txBody>
      </p:sp>
      <p:pic>
        <p:nvPicPr>
          <p:cNvPr id="3" name="Picture 2" descr="mut2_2_na12-1.0_na16-1.0-mut2_2_1.0_1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0_na16-1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0_na16-1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0_na16-1.0-mut2_2_1.0_1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mut1_1_na12-3.0_na16-2.0</a:t>
            </a:r>
          </a:p>
        </p:txBody>
      </p:sp>
      <p:pic>
        <p:nvPicPr>
          <p:cNvPr id="3" name="Picture 2" descr="mut1_1_na12-3.0_na16-2.0-mut1_1_3.0_2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3.0_na16-2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3.0_na16-2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3.0_na16-2.0-mut1_1_3.0_2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mut2_2_na12-1.25_na16-3.0</a:t>
            </a:r>
          </a:p>
        </p:txBody>
      </p:sp>
      <p:pic>
        <p:nvPicPr>
          <p:cNvPr id="3" name="Picture 2" descr="mut2_2_na12-1.25_na16-3.0-mut2_2_1.25_3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25_na16-3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25_na16-3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25_na16-3.0-mut2_2_1.25_3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mut1_1_na12-2.0_na16-1.75</a:t>
            </a:r>
          </a:p>
        </p:txBody>
      </p:sp>
      <p:pic>
        <p:nvPicPr>
          <p:cNvPr id="3" name="Picture 2" descr="mut1_1_na12-2.0_na16-1.75-mut1_1_2.0_1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0_na16-1.75-mut1_1_2.0_1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0_na16-1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0_na16-1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mut2_2_na12-3.0_na16-1.75</a:t>
            </a:r>
          </a:p>
        </p:txBody>
      </p:sp>
      <p:pic>
        <p:nvPicPr>
          <p:cNvPr id="3" name="Picture 2" descr="mut2_2_na12-3.0_na16-1.75-mut2_2_3.0_1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0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3.0_na16-1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3.0_na16-1.75-mut2_2_3.0_1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mut2_2_na12-2.25_na16-2.5</a:t>
            </a:r>
          </a:p>
        </p:txBody>
      </p:sp>
      <p:pic>
        <p:nvPicPr>
          <p:cNvPr id="3" name="Picture 2" descr="mut2_2_na12-2.25_na16-2.5-mut2_2_2.25_2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2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25_na16-2.5-mut2_2_2.25_2.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25_na16-2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mut1_1_na12-3.0_na16-3.0</a:t>
            </a:r>
          </a:p>
        </p:txBody>
      </p:sp>
      <p:pic>
        <p:nvPicPr>
          <p:cNvPr id="3" name="Picture 2" descr="mut1_1_na12-3.0_na16-3.0-mut1_1_3.0_3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3.0_na16-3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3.0_na16-3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3.0_na16-3.0-mut1_1_3.0_3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mut1_1_na12-1.5_na16-3.0</a:t>
            </a:r>
          </a:p>
        </p:txBody>
      </p:sp>
      <p:pic>
        <p:nvPicPr>
          <p:cNvPr id="3" name="Picture 2" descr="mut1_1_na12-1.5_na16-3.0-mut1_1_1.5_3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5_na16-3.0-mut1_1_1.5_3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5_na16-3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5_na16-3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mut1_1_na12-0.75_na16-2.0</a:t>
            </a:r>
          </a:p>
        </p:txBody>
      </p:sp>
      <p:pic>
        <p:nvPicPr>
          <p:cNvPr id="3" name="Picture 2" descr="mut1_1_na12-0.75_na16-2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0.75_na16-2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0.75_na16-2.0-mut1_1_0.75_2.0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0.75_na16-2.0-mut1_1_0.75_2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mut1_1_na12-3.0_na16-1.0</a:t>
            </a:r>
          </a:p>
        </p:txBody>
      </p:sp>
      <p:pic>
        <p:nvPicPr>
          <p:cNvPr id="3" name="Picture 2" descr="mut1_1_na12-3.0_na16-1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3.0_na16-1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3.0_na16-1.0-mut1_1_3.0_1.0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3.0_na16-1.0-mut1_1_3.0_1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mut2_2_na12-0.5_na16-0.75</a:t>
            </a:r>
          </a:p>
        </p:txBody>
      </p:sp>
      <p:pic>
        <p:nvPicPr>
          <p:cNvPr id="3" name="Picture 2" descr="mut2_2_na12-0.5_na16-0.75-mut2_2_0.5_0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5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0.5_na16-0.75-mut2_2_0.5_0.7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0.5_na16-0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mut2_2_na12-2.5_na16-2.25</a:t>
            </a:r>
          </a:p>
        </p:txBody>
      </p:sp>
      <p:pic>
        <p:nvPicPr>
          <p:cNvPr id="3" name="Picture 2" descr="mut2_2_na12-2.5_na16-2.2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2.5_na16-2.2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2.5_na16-2.25-mut2_2_2.5_2.2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5_na16-2.25-mut2_2_2.5_2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mut2_2_na12-0.75_na16-1.75</a:t>
            </a:r>
          </a:p>
        </p:txBody>
      </p:sp>
      <p:pic>
        <p:nvPicPr>
          <p:cNvPr id="3" name="Picture 2" descr="mut2_2_na12-0.75_na16-1.75-mut2_2_0.75_1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75_na16-1.75-mut2_2_0.75_1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0_na16-1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0.75_na16-1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mut2_2_na12-2.0_na16-3.0</a:t>
            </a:r>
          </a:p>
        </p:txBody>
      </p:sp>
      <p:pic>
        <p:nvPicPr>
          <p:cNvPr id="3" name="Picture 2" descr="mut2_2_na12-2.0_na16-3.0-mut2_2_2.0_3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0_na16-3.0-mut2_2_2.0_3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75_na16-3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0_na16-3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mut1_1_na12-1.0_na16-1.75</a:t>
            </a:r>
          </a:p>
        </p:txBody>
      </p:sp>
      <p:pic>
        <p:nvPicPr>
          <p:cNvPr id="3" name="Picture 2" descr="mut1_1_na12-1.0_na16-1.75-mut1_1_1.0_1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0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0_na16-1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0_na16-1.75-mut1_1_1.0_1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mut1_1_na12-2.75_na16-2.75</a:t>
            </a:r>
          </a:p>
        </p:txBody>
      </p:sp>
      <p:pic>
        <p:nvPicPr>
          <p:cNvPr id="3" name="Picture 2" descr="mut1_1_na12-2.75_na16-2.75-mut1_1_2.75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75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75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75_na16-2.75-mut1_1_2.75_2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mut1_1_na12-0.75_na16-1.25</a:t>
            </a:r>
          </a:p>
        </p:txBody>
      </p:sp>
      <p:pic>
        <p:nvPicPr>
          <p:cNvPr id="3" name="Picture 2" descr="mut1_1_na12-0.75_na16-1.25-mut1_1_0.75_1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75_na16-1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75_na16-1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0.75_na16-1.25-mut1_1_0.75_1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mut1_1_na12-1.0_na16-1.5</a:t>
            </a:r>
          </a:p>
        </p:txBody>
      </p:sp>
      <p:pic>
        <p:nvPicPr>
          <p:cNvPr id="3" name="Picture 2" descr="mut1_1_na12-1.0_na16-1.5-mut1_1_1.0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0_na16-1.5-mut1_1_1.0_1.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0_na16-1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0_na16-1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mut2_2_na12-2.0_na16-2.75</a:t>
            </a:r>
          </a:p>
        </p:txBody>
      </p:sp>
      <p:pic>
        <p:nvPicPr>
          <p:cNvPr id="3" name="Picture 2" descr="mut2_2_na12-2.0_na16-2.75-mut2_2_2.0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0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0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0_na16-2.75-mut2_2_2.0_2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mut2_2_na12-1.25_na16-1.0</a:t>
            </a:r>
          </a:p>
        </p:txBody>
      </p:sp>
      <p:pic>
        <p:nvPicPr>
          <p:cNvPr id="3" name="Picture 2" descr="mut2_2_na12-1.25_na16-1.0-mut2_2_1.25_1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25_na16-1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25_na16-1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25_na16-1.0-mut2_2_1.25_1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mut1_1_na12-1.5_na16-1.25</a:t>
            </a:r>
          </a:p>
        </p:txBody>
      </p:sp>
      <p:pic>
        <p:nvPicPr>
          <p:cNvPr id="3" name="Picture 2" descr="mut1_1_na12-1.5_na16-1.25-mut1_1_1.5_1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5_na16-1.25-mut1_1_1.5_1.2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5_na16-1.2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5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mut2_2_na12-0.5_na16-2.0</a:t>
            </a:r>
          </a:p>
        </p:txBody>
      </p:sp>
      <p:pic>
        <p:nvPicPr>
          <p:cNvPr id="3" name="Picture 2" descr="mut2_2_na12-0.5_na16-2.0-mut2_2_0.5_2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5_na16-2.0-mut2_2_0.5_2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0.5_na16-2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0.5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mut1_1_na12-1.25_na16-0.5</a:t>
            </a:r>
          </a:p>
        </p:txBody>
      </p:sp>
      <p:pic>
        <p:nvPicPr>
          <p:cNvPr id="3" name="Picture 2" descr="mut1_1_na12-1.25_na16-0.5-mut1_1_1.25_0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25_na16-0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25_na16-0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25_na16-0.5-mut1_1_1.25_0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mut2_2_na12-1.25_na16-0.5</a:t>
            </a:r>
          </a:p>
        </p:txBody>
      </p:sp>
      <p:pic>
        <p:nvPicPr>
          <p:cNvPr id="3" name="Picture 2" descr="mut2_2_na12-1.25_na16-0.5-mut2_2_1.25_0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25_na16-0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25_na16-0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25_na16-0.5-mut2_2_1.25_0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mut1_1_na12-2.5_na16-1.75</a:t>
            </a:r>
          </a:p>
        </p:txBody>
      </p:sp>
      <p:pic>
        <p:nvPicPr>
          <p:cNvPr id="3" name="Picture 2" descr="mut1_1_na12-2.5_na16-1.75-mut1_1_2.5_1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5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5_na16-1.75-mut1_1_2.5_1.7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5_na16-1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mut2_2_na12-2.0_na16-0.75</a:t>
            </a:r>
          </a:p>
        </p:txBody>
      </p:sp>
      <p:pic>
        <p:nvPicPr>
          <p:cNvPr id="3" name="Picture 2" descr="mut2_2_na12-2.0_na16-0.75-mut2_2_2.0_0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75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0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0_na16-0.75-mut2_2_2.0_0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mut2_2_na12-0.75_na16-3.0</a:t>
            </a:r>
          </a:p>
        </p:txBody>
      </p:sp>
      <p:pic>
        <p:nvPicPr>
          <p:cNvPr id="3" name="Picture 2" descr="mut2_2_na12-0.75_na16-3.0-mut2_2_0.75_3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0_na16-3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0.75_na16-3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0.75_na16-3.0-mut2_2_0.75_3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mut2_2_na12-1.75_na16-1.5</a:t>
            </a:r>
          </a:p>
        </p:txBody>
      </p:sp>
      <p:pic>
        <p:nvPicPr>
          <p:cNvPr id="3" name="Picture 2" descr="mut2_2_na12-1.5_na16-1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75_na16-1.5-mut2_2_1.75_1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7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75_na16-1.5-mut2_2_1.75_1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mut1_1_na12-2.25_na16-2.25</a:t>
            </a:r>
          </a:p>
        </p:txBody>
      </p:sp>
      <p:pic>
        <p:nvPicPr>
          <p:cNvPr id="3" name="Picture 2" descr="mut1_1_na12-2.25_na16-2.25-mut1_1_2.25_2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25_na16-2.25-mut1_1_2.25_2.2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25_na16-2.2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25_na16-2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mut2_2_na12-1.75_na16-1.75</a:t>
            </a:r>
          </a:p>
        </p:txBody>
      </p:sp>
      <p:pic>
        <p:nvPicPr>
          <p:cNvPr id="3" name="Picture 2" descr="mut2_2_na12-1.75_na16-1.75-mut2_2_1.75_1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75_na16-1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75_na16-1.75-mut2_2_1.75_1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mut1_1_na12-0.75_na16-3.0</a:t>
            </a:r>
          </a:p>
        </p:txBody>
      </p:sp>
      <p:pic>
        <p:nvPicPr>
          <p:cNvPr id="3" name="Picture 2" descr="mut1_1_na12-0.75_na16-3.0-mut1_1_0.75_3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75_na16-3.0-mut1_1_0.75_3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0.75_na16-3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0.75_na16-3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mut2_2_na12-2.75_na16-2.5</a:t>
            </a:r>
          </a:p>
        </p:txBody>
      </p:sp>
      <p:pic>
        <p:nvPicPr>
          <p:cNvPr id="3" name="Picture 2" descr="mut2_2_na12-2.75_na16-2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2.75_na16-2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2.75_na16-2.5-mut2_2_2.75_2.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75_na16-2.5-mut2_2_2.75_2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mut1_1_na12-1.75_na16-1.5</a:t>
            </a:r>
          </a:p>
        </p:txBody>
      </p:sp>
      <p:pic>
        <p:nvPicPr>
          <p:cNvPr id="3" name="Picture 2" descr="mut1_1_na12-1.75_na16-1.5-mut1_1_1.75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7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7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75_na16-1.5-mut1_1_1.75_1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mut2_2_na12-2.75_na16-0.75</a:t>
            </a:r>
          </a:p>
        </p:txBody>
      </p:sp>
      <p:pic>
        <p:nvPicPr>
          <p:cNvPr id="3" name="Picture 2" descr="mut2_2_na12-2.75_na16-0.75-mut2_2_2.75_0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75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75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75_na16-0.75-mut2_2_2.75_0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mut2_2_na12-1.0_na16-1.25</a:t>
            </a:r>
          </a:p>
        </p:txBody>
      </p:sp>
      <p:pic>
        <p:nvPicPr>
          <p:cNvPr id="3" name="Picture 2" descr="mut2_2_na12-0.75_na16-1.2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0_na16-1.25-mut2_2_1.0_1.2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0_na16-1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0_na16-1.25-mut2_2_1.0_1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mut1_1_na12-1.5_na16-0.75</a:t>
            </a:r>
          </a:p>
        </p:txBody>
      </p:sp>
      <p:pic>
        <p:nvPicPr>
          <p:cNvPr id="3" name="Picture 2" descr="mut1_1_na12-1.5_na16-0.75-mut1_1_1.5_0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5_na16-0.75-mut1_1_1.5_0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5_na16-0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5_na16-0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mut2_2_na12-1.25_na16-0.75</a:t>
            </a:r>
          </a:p>
        </p:txBody>
      </p:sp>
      <p:pic>
        <p:nvPicPr>
          <p:cNvPr id="3" name="Picture 2" descr="mut2_2_na12-1.25_na16-0.75-mut2_2_1.25_0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25_na16-0.75-mut2_2_1.25_0.7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25_na16-0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1.25_na16-0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mut1_1_na12-1.5_na16-2.5</a:t>
            </a:r>
          </a:p>
        </p:txBody>
      </p:sp>
      <p:pic>
        <p:nvPicPr>
          <p:cNvPr id="3" name="Picture 2" descr="mut1_1_na12-1.5_na16-2.5-mut1_1_1.5_2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5_na16-2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5_na16-2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5_na16-2.5-mut1_1_1.5_2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mut2_2_na12-0.5_na16-2.5</a:t>
            </a:r>
          </a:p>
        </p:txBody>
      </p:sp>
      <p:pic>
        <p:nvPicPr>
          <p:cNvPr id="3" name="Picture 2" descr="mut2_2_na12-1.0_na16-2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0.5_na16-2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0.5_na16-2.5-mut2_2_0.5_2.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0.5_na16-2.5-mut2_2_0.5_2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mut2_2_na12-2.75_na16-2.75</a:t>
            </a:r>
          </a:p>
        </p:txBody>
      </p:sp>
      <p:pic>
        <p:nvPicPr>
          <p:cNvPr id="3" name="Picture 2" descr="mut2_2_na12-2.75_na16-2.75-mut2_2_2.75_2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75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75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75_na16-2.75-mut2_2_2.75_2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mut2_2_na12-1.75_na16-1.0</a:t>
            </a:r>
          </a:p>
        </p:txBody>
      </p:sp>
      <p:pic>
        <p:nvPicPr>
          <p:cNvPr id="3" name="Picture 2" descr="mut2_2_na12-1.75_na16-1.0-mut2_2_1.75_1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5_na16-1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75_na16-1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75_na16-1.0-mut2_2_1.75_1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mut1_1_na12-1.0_na16-2.75</a:t>
            </a:r>
          </a:p>
        </p:txBody>
      </p:sp>
      <p:pic>
        <p:nvPicPr>
          <p:cNvPr id="3" name="Picture 2" descr="mut1_1_na12-1.0_na16-2.75-mut1_1_1.0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0_na16-2.75-mut1_1_1.0_2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0_na16-2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0_na16-2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mut2_2_na12-0.5_na16-2.75</a:t>
            </a:r>
          </a:p>
        </p:txBody>
      </p:sp>
      <p:pic>
        <p:nvPicPr>
          <p:cNvPr id="3" name="Picture 2" descr="mut2_2_na12-0.75_na16-2.7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0.5_na16-2.75-mut2_2_0.5_2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0.5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0.5_na16-2.75-mut2_2_0.5_2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mut2_2_na12-2.25_na16-2.25</a:t>
            </a:r>
          </a:p>
        </p:txBody>
      </p:sp>
      <p:pic>
        <p:nvPicPr>
          <p:cNvPr id="3" name="Picture 2" descr="mut2_2_na12-2.25_na16-2.25-mut2_2_2.25_2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25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25_na16-2.25-mut2_2_2.25_2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mut2_2_na12-0.75_na16-1.0</a:t>
            </a:r>
          </a:p>
        </p:txBody>
      </p:sp>
      <p:pic>
        <p:nvPicPr>
          <p:cNvPr id="3" name="Picture 2" descr="mut2_2_na12-0.75_na16-1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0.75_na16-1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0.75_na16-1.0-mut2_2_0.75_1.0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0.75_na16-1.0-mut2_2_0.75_1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mut2_2_na12-1.25_na16-1.25</a:t>
            </a:r>
          </a:p>
        </p:txBody>
      </p:sp>
      <p:pic>
        <p:nvPicPr>
          <p:cNvPr id="3" name="Picture 2" descr="mut2_2_na12-1.25_na16-1.25-mut2_2_1.25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75_na16-1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25_na16-1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25_na16-1.25-mut2_2_1.25_1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mut1_1_na12-2.25_na16-2.5</a:t>
            </a:r>
          </a:p>
        </p:txBody>
      </p:sp>
      <p:pic>
        <p:nvPicPr>
          <p:cNvPr id="3" name="Picture 2" descr="mut1_1_na12-2.25_na16-2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2.25_na16-2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2.25_na16-2.5-mut1_1_2.25_2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25_na16-2.5-mut1_1_2.25_2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mut1_1_na12-2.0_na16-1.25</a:t>
            </a:r>
          </a:p>
        </p:txBody>
      </p:sp>
      <p:pic>
        <p:nvPicPr>
          <p:cNvPr id="3" name="Picture 2" descr="mut1_1_na12-2.0_na16-1.25-mut1_1_2.0_1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0_na16-1.25-mut1_1_2.0_1.2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0_na16-1.2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0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mut2_2_na12-2.5_na16-0.5</a:t>
            </a:r>
          </a:p>
        </p:txBody>
      </p:sp>
      <p:pic>
        <p:nvPicPr>
          <p:cNvPr id="3" name="Picture 2" descr="mut2_2_na12-2.5_na16-0.5-mut2_2_2.5_0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5_na16-0.5-mut2_2_2.5_0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5_na16-0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5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mut1_1_na12-2.0_na16-0.5</a:t>
            </a:r>
          </a:p>
        </p:txBody>
      </p:sp>
      <p:pic>
        <p:nvPicPr>
          <p:cNvPr id="3" name="Picture 2" descr="mut1_1_na12-2.0_na16-0.5-mut1_1_2.0_0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0_na16-0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0_na16-0.5-mut1_1_2.0_0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0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mut2_2_na12-1.25_na16-2.25</a:t>
            </a:r>
          </a:p>
        </p:txBody>
      </p:sp>
      <p:pic>
        <p:nvPicPr>
          <p:cNvPr id="3" name="Picture 2" descr="mut2_2_na12-1.25_na16-2.25-mut2_2_1.25_2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25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25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25_na16-2.25-mut2_2_1.25_2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mut1_1_na12-3.0_na16-2.75</a:t>
            </a:r>
          </a:p>
        </p:txBody>
      </p:sp>
      <p:pic>
        <p:nvPicPr>
          <p:cNvPr id="3" name="Picture 2" descr="mut1_1_na12-3.0_na16-2.7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3.0_na16-2.7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3.0_na16-2.75-mut1_1_3.0_2.7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3.0_na16-2.75-mut1_1_3.0_2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mut2_2_na12-0.5_na16-1.0</a:t>
            </a:r>
          </a:p>
        </p:txBody>
      </p:sp>
      <p:pic>
        <p:nvPicPr>
          <p:cNvPr id="3" name="Picture 2" descr="mut2_2_na12-0.5_na16-1.0-mut2_2_0.5_1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5_na16-1.0-mut2_2_0.5_1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0.75_na16-1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0.5_na16-1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mut1_1_na12-1.75_na16-2.0</a:t>
            </a:r>
          </a:p>
        </p:txBody>
      </p:sp>
      <p:pic>
        <p:nvPicPr>
          <p:cNvPr id="3" name="Picture 2" descr="mut1_1_na12-1.75_na16-2.0-mut1_1_1.75_2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75_na16-2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75_na16-2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75_na16-2.0-mut1_1_1.75_2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mut2_2_na12-3.0_na16-1.5</a:t>
            </a:r>
          </a:p>
        </p:txBody>
      </p:sp>
      <p:pic>
        <p:nvPicPr>
          <p:cNvPr id="3" name="Picture 2" descr="mut2_2_na12-3.0_na16-1.5-mut2_2_3.0_1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3.0_na16-1.5-mut2_2_3.0_1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25_na16-1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3.0_na16-1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mut1_1_na12-2.0_na16-2.25</a:t>
            </a:r>
          </a:p>
        </p:txBody>
      </p:sp>
      <p:pic>
        <p:nvPicPr>
          <p:cNvPr id="3" name="Picture 2" descr="mut1_1_na12-2.0_na16-2.25-mut1_1_2.0_2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0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0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0_na16-2.25-mut1_1_2.0_2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mut1_1_na12-1.75_na16-2.25</a:t>
            </a:r>
          </a:p>
        </p:txBody>
      </p:sp>
      <p:pic>
        <p:nvPicPr>
          <p:cNvPr id="3" name="Picture 2" descr="mut1_1_na12-1.75_na16-2.2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75_na16-2.25-mut1_1_1.75_2.2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75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75_na16-2.25-mut1_1_1.75_2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mut1_1_na12-0.5_na16-3.0</a:t>
            </a:r>
          </a:p>
        </p:txBody>
      </p:sp>
      <p:pic>
        <p:nvPicPr>
          <p:cNvPr id="3" name="Picture 2" descr="mut1_1_na12-0.5_na16-3.0-mut1_1_0.5_3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5_na16-3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5_na16-3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0.5_na16-3.0-mut1_1_0.5_3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mut1_1_na12-1.25_na16-1.75</a:t>
            </a:r>
          </a:p>
        </p:txBody>
      </p:sp>
      <p:pic>
        <p:nvPicPr>
          <p:cNvPr id="3" name="Picture 2" descr="mut1_1_na12-1.25_na16-1.75-mut1_1_1.25_1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25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25_na16-1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25_na16-1.75-mut1_1_1.25_1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mut1_1_na12-2.5_na16-0.75</a:t>
            </a:r>
          </a:p>
        </p:txBody>
      </p:sp>
      <p:pic>
        <p:nvPicPr>
          <p:cNvPr id="3" name="Picture 2" descr="mut1_1_na12-2.5_na16-0.7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2.5_na16-0.7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2.5_na16-0.75-mut1_1_2.5_0.7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5_na16-0.75-mut1_1_2.5_0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mut2_2_na12-2.0_na16-1.25</a:t>
            </a:r>
          </a:p>
        </p:txBody>
      </p:sp>
      <p:pic>
        <p:nvPicPr>
          <p:cNvPr id="3" name="Picture 2" descr="mut2_2_na12-2.0_na16-1.25-mut2_2_2.0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0_na16-1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0_na16-1.25-mut2_2_2.0_1.2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0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mut2_2_na12-1.0_na16-2.0</a:t>
            </a:r>
          </a:p>
        </p:txBody>
      </p:sp>
      <p:pic>
        <p:nvPicPr>
          <p:cNvPr id="3" name="Picture 2" descr="mut2_2_na12-1.0_na16-2.0-mut2_2_1.0_2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0_na16-2.0-mut2_2_1.0_2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0_na16-2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1.0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mut2_2_na12-1.25_na16-2.75</a:t>
            </a:r>
          </a:p>
        </p:txBody>
      </p:sp>
      <p:pic>
        <p:nvPicPr>
          <p:cNvPr id="3" name="Picture 2" descr="mut2_2_na12-1.25_na16-2.75-mut2_2_1.25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25_na16-2.75-mut2_2_1.25_2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25_na16-2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1.25_na16-2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mut1_1_na12-0.5_na16-2.75</a:t>
            </a:r>
          </a:p>
        </p:txBody>
      </p:sp>
      <p:pic>
        <p:nvPicPr>
          <p:cNvPr id="3" name="Picture 2" descr="mut1_1_na12-0.5_na16-2.75-mut1_1_0.5_2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5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5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0.5_na16-2.75-mut1_1_0.5_2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mut2_2_na12-1.25_na16-1.5</a:t>
            </a:r>
          </a:p>
        </p:txBody>
      </p:sp>
      <p:pic>
        <p:nvPicPr>
          <p:cNvPr id="3" name="Picture 2" descr="mut2_2_na12-1.25_na16-1.5-mut2_2_1.25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2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25_na16-1.5-mut2_2_1.25_1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mut1_1_na12-0.5_na16-1.25</a:t>
            </a:r>
          </a:p>
        </p:txBody>
      </p:sp>
      <p:pic>
        <p:nvPicPr>
          <p:cNvPr id="3" name="Picture 2" descr="mut1_1_na12-0.5_na16-1.2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0.5_na16-1.25-mut1_1_0.5_1.2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0.5_na16-1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0.5_na16-1.25-mut1_1_0.5_1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mut1_1_na12-0.75_na16-2.75</a:t>
            </a:r>
          </a:p>
        </p:txBody>
      </p:sp>
      <p:pic>
        <p:nvPicPr>
          <p:cNvPr id="3" name="Picture 2" descr="mut1_1_na12-0.75_na16-2.75-mut1_1_0.75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75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75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0.75_na16-2.75-mut1_1_0.75_2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mut2_2_na12-0.75_na16-0.75</a:t>
            </a:r>
          </a:p>
        </p:txBody>
      </p:sp>
      <p:pic>
        <p:nvPicPr>
          <p:cNvPr id="3" name="Picture 2" descr="mut2_2_na12-0.75_na16-0.75-mut2_2_0.75_0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5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0.75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0.75_na16-0.75-mut2_2_0.75_0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mut2_2_na12-3.0_na16-2.5</a:t>
            </a:r>
          </a:p>
        </p:txBody>
      </p:sp>
      <p:pic>
        <p:nvPicPr>
          <p:cNvPr id="3" name="Picture 2" descr="mut2_2_na12-3.0_na16-2.5-mut2_2_3.0_2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3.0_na16-2.5-mut2_2_3.0_2.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3.0_na16-2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3.0_na16-2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mut2_2_na12-2.75_na16-1.25</a:t>
            </a:r>
          </a:p>
        </p:txBody>
      </p:sp>
      <p:pic>
        <p:nvPicPr>
          <p:cNvPr id="3" name="Picture 2" descr="mut2_2_na12-2.75_na16-1.25-mut2_2_2.75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75_na16-1.25-mut2_2_2.75_1.2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75_na16-1.2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75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mut2_2_na12-1.75_na16-2.25</a:t>
            </a:r>
          </a:p>
        </p:txBody>
      </p:sp>
      <p:pic>
        <p:nvPicPr>
          <p:cNvPr id="3" name="Picture 2" descr="mut2_2_na12-1.75_na16-2.25-mut2_2_1.75_2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75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75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75_na16-2.25-mut2_2_1.75_2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mut2_2_na12-1.25_na16-2.5</a:t>
            </a:r>
          </a:p>
        </p:txBody>
      </p:sp>
      <p:pic>
        <p:nvPicPr>
          <p:cNvPr id="3" name="Picture 2" descr="mut2_2_na12-1.25_na16-2.5-mut2_2_1.25_2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0_na16-2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25_na16-2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25_na16-2.5-mut2_2_1.25_2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mut2_2_na12-1.0_na16-1.75</a:t>
            </a:r>
          </a:p>
        </p:txBody>
      </p:sp>
      <p:pic>
        <p:nvPicPr>
          <p:cNvPr id="3" name="Picture 2" descr="mut2_2_na12-1.0_na16-1.75-mut2_2_1.0_1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0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0_na16-1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0_na16-1.75-mut2_2_1.0_1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mut1_1_na12-0.75_na16-2.5</a:t>
            </a:r>
          </a:p>
        </p:txBody>
      </p:sp>
      <p:pic>
        <p:nvPicPr>
          <p:cNvPr id="3" name="Picture 2" descr="mut1_1_na12-0.75_na16-2.5-mut1_1_0.75_2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75_na16-2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75_na16-2.5-mut1_1_0.75_2.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0.75_na16-2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mut1_1_na12-1.0_na16-1.0</a:t>
            </a:r>
          </a:p>
        </p:txBody>
      </p:sp>
      <p:pic>
        <p:nvPicPr>
          <p:cNvPr id="3" name="Picture 2" descr="mut1_1_na12-1.0_na16-1.0-mut1_1_1.0_1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0_na16-1.0-mut1_1_1.0_1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0_na16-1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0_na16-1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mut1_1_na12-2.0_na16-0.75</a:t>
            </a:r>
          </a:p>
        </p:txBody>
      </p:sp>
      <p:pic>
        <p:nvPicPr>
          <p:cNvPr id="3" name="Picture 2" descr="mut1_1_na12-2.0_na16-0.75-mut1_1_2.0_0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0_na16-0.75-mut1_1_2.0_0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0_na16-0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0_na16-0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mut1_1_na12-2.75_na16-1.5</a:t>
            </a:r>
          </a:p>
        </p:txBody>
      </p:sp>
      <p:pic>
        <p:nvPicPr>
          <p:cNvPr id="3" name="Picture 2" descr="mut1_1_na12-2.75_na16-1.5-mut1_1_2.75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7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7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75_na16-1.5-mut1_1_2.75_1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mut2_2_na12-2.75_na16-2.0</a:t>
            </a:r>
          </a:p>
        </p:txBody>
      </p:sp>
      <p:pic>
        <p:nvPicPr>
          <p:cNvPr id="3" name="Picture 2" descr="mut2_2_na12-2.75_na16-2.0-mut2_2_2.75_2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75_na16-2.0-mut2_2_2.75_2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75_na16-2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75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mut2_2_na12-0.75_na16-2.5</a:t>
            </a:r>
          </a:p>
        </p:txBody>
      </p:sp>
      <p:pic>
        <p:nvPicPr>
          <p:cNvPr id="3" name="Picture 2" descr="mut2_2_na12-0.75_na16-2.5-mut2_2_0.75_2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75_na16-2.5-mut2_2_0.75_2.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0.75_na16-2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0.75_na16-2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mut2_2_na12-1.75_na16-2.75</a:t>
            </a:r>
          </a:p>
        </p:txBody>
      </p:sp>
      <p:pic>
        <p:nvPicPr>
          <p:cNvPr id="3" name="Picture 2" descr="mut2_2_na12-1.75_na16-2.75-mut2_2_1.75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75_na16-2.75-mut2_2_1.75_2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5_na16-2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1.75_na16-2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mut2_2_na12-1.5_na16-3.0</a:t>
            </a:r>
          </a:p>
        </p:txBody>
      </p:sp>
      <p:pic>
        <p:nvPicPr>
          <p:cNvPr id="3" name="Picture 2" descr="mut2_2_na12-1.5_na16-3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5_na16-3.0-mut2_2_1.5_3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5_na16-3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5_na16-3.0-mut2_2_1.5_3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mut2_2_na12-1.25_na16-2.0</a:t>
            </a:r>
          </a:p>
        </p:txBody>
      </p:sp>
      <p:pic>
        <p:nvPicPr>
          <p:cNvPr id="3" name="Picture 2" descr="mut2_2_na12-1.25_na16-2.0-mut2_2_1.25_2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25_na16-2.0-mut2_2_1.25_2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25_na16-2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1.25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mut2_2_na12-2.75_na16-1.75</a:t>
            </a:r>
          </a:p>
        </p:txBody>
      </p:sp>
      <p:pic>
        <p:nvPicPr>
          <p:cNvPr id="3" name="Picture 2" descr="mut2_2_na12-2.75_na16-1.75-mut2_2_2.75_1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75_na16-1.75-mut2_2_2.75_1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0_na16-1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75_na16-1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mut2_2_na12-2.0_na16-0.5</a:t>
            </a:r>
          </a:p>
        </p:txBody>
      </p:sp>
      <p:pic>
        <p:nvPicPr>
          <p:cNvPr id="3" name="Picture 2" descr="mut2_2_na12-2.0_na16-0.5-mut2_2_2.0_0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0_na16-0.5-mut2_2_2.0_0.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0_na16-0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0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mut1_1_na12-2.25_na16-0.75</a:t>
            </a:r>
          </a:p>
        </p:txBody>
      </p:sp>
      <p:pic>
        <p:nvPicPr>
          <p:cNvPr id="3" name="Picture 2" descr="mut1_1_na12-2.25_na16-0.75-mut1_1_2.25_0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25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25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25_na16-0.75-mut1_1_2.25_0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mut2_2_na12-3.0_na16-0.5</a:t>
            </a:r>
          </a:p>
        </p:txBody>
      </p:sp>
      <p:pic>
        <p:nvPicPr>
          <p:cNvPr id="3" name="Picture 2" descr="mut2_2_na12-3.0_na16-0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3.0_na16-0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3.0_na16-0.5-mut2_2_3.0_0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3.0_na16-0.5-mut2_2_3.0_0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mut1_1_na12-2.75_na16-2.0</a:t>
            </a:r>
          </a:p>
        </p:txBody>
      </p:sp>
      <p:pic>
        <p:nvPicPr>
          <p:cNvPr id="3" name="Picture 2" descr="mut1_1_na12-2.75_na16-2.0-mut1_1_2.75_2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75_na16-2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75_na16-2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75_na16-2.0-mut1_1_2.75_2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mut2_2_na12-1.5_na16-0.75</a:t>
            </a:r>
          </a:p>
        </p:txBody>
      </p:sp>
      <p:pic>
        <p:nvPicPr>
          <p:cNvPr id="3" name="Picture 2" descr="mut2_2_na12-1.5_na16-0.75-mut2_2_1.5_0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5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5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5_na16-0.75-mut2_2_1.5_0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mut1_1_na12-0.75_na16-0.5</a:t>
            </a:r>
          </a:p>
        </p:txBody>
      </p:sp>
      <p:pic>
        <p:nvPicPr>
          <p:cNvPr id="3" name="Picture 2" descr="mut1_1_na12-0.75_na16-0.5-mut1_1_0.75_0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75_na16-0.5-mut1_1_0.75_0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0.75_na16-0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0.75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mut2_2_na12-3.0_na16-3.0</a:t>
            </a:r>
          </a:p>
        </p:txBody>
      </p:sp>
      <p:pic>
        <p:nvPicPr>
          <p:cNvPr id="3" name="Picture 2" descr="mut2_2_na12-2.5_na16-3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3.0_na16-3.0-mut2_2_3.0_3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3.0_na16-3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3.0_na16-3.0-mut2_2_3.0_3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mut1_1_na12-2.5_na16-3.0</a:t>
            </a:r>
          </a:p>
        </p:txBody>
      </p:sp>
      <p:pic>
        <p:nvPicPr>
          <p:cNvPr id="3" name="Picture 2" descr="mut1_1_na12-2.5_na16-3.0-mut1_1_2.5_3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5_na16-3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5_na16-3.0-mut1_1_2.5_3.0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5_na16-3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mut1_1_na12-3.0_na16-1.25</a:t>
            </a:r>
          </a:p>
        </p:txBody>
      </p:sp>
      <p:pic>
        <p:nvPicPr>
          <p:cNvPr id="3" name="Picture 2" descr="mut1_1_na12-3.0_na16-1.25-mut1_1_3.0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3.0_na16-1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3.0_na16-1.25-mut1_1_3.0_1.2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3.0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mut1_1_na12-3.0_na16-2.25</a:t>
            </a:r>
          </a:p>
        </p:txBody>
      </p:sp>
      <p:pic>
        <p:nvPicPr>
          <p:cNvPr id="3" name="Picture 2" descr="mut1_1_na12-3.0_na16-2.25-mut1_1_3.0_2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3.0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3.0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3.0_na16-2.25-mut1_1_3.0_2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mut2_2_na12-0.5_na16-3.0</a:t>
            </a:r>
          </a:p>
        </p:txBody>
      </p:sp>
      <p:pic>
        <p:nvPicPr>
          <p:cNvPr id="3" name="Picture 2" descr="mut2_2_na12-0.5_na16-3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0.5_na16-3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0.5_na16-3.0-mut2_2_0.5_3.0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0.5_na16-3.0-mut2_2_0.5_3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mut2_2_na12-2.5_na16-1.0</a:t>
            </a:r>
          </a:p>
        </p:txBody>
      </p:sp>
      <p:pic>
        <p:nvPicPr>
          <p:cNvPr id="3" name="Picture 2" descr="mut2_2_na12-2.5_na16-1.0-mut2_2_2.5_1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5_na16-1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5_na16-1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5_na16-1.0-mut2_2_2.5_1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mut2_2_na12-2.0_na16-2.5</a:t>
            </a:r>
          </a:p>
        </p:txBody>
      </p:sp>
      <p:pic>
        <p:nvPicPr>
          <p:cNvPr id="3" name="Picture 2" descr="mut2_2_na12-2.0_na16-2.5-mut2_2_2.0_2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0_na16-2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0_na16-2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0_na16-2.5-mut2_2_2.0_2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mut1_1_na12-2.75_na16-2.5</a:t>
            </a:r>
          </a:p>
        </p:txBody>
      </p:sp>
      <p:pic>
        <p:nvPicPr>
          <p:cNvPr id="3" name="Picture 2" descr="mut1_1_na12-2.75_na16-2.5-mut1_1_2.75_2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75_na16-2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75_na16-2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75_na16-2.5-mut1_1_2.75_2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mut1_1_na12-1.25_na16-2.5</a:t>
            </a:r>
          </a:p>
        </p:txBody>
      </p:sp>
      <p:pic>
        <p:nvPicPr>
          <p:cNvPr id="3" name="Picture 2" descr="mut1_1_na12-1.25_na16-2.5-mut1_1_1.25_2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25_na16-2.5-mut1_1_1.25_2.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25_na16-2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25_na16-2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mut1_1_na12-1.75_na16-2.5</a:t>
            </a:r>
          </a:p>
        </p:txBody>
      </p:sp>
      <p:pic>
        <p:nvPicPr>
          <p:cNvPr id="3" name="Picture 2" descr="mut1_1_na12-1.75_na16-2.5-mut1_1_1.75_2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75_na16-2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75_na16-2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75_na16-2.5-mut1_1_1.75_2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mut2_2_na12-2.75_na16-1.5</a:t>
            </a:r>
          </a:p>
        </p:txBody>
      </p:sp>
      <p:pic>
        <p:nvPicPr>
          <p:cNvPr id="3" name="Picture 2" descr="mut2_2_na12-2.75_na16-1.5-mut2_2_2.75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7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75_na16-1.5-mut2_2_2.75_1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mut1_1_na12-1.0_na16-2.25</a:t>
            </a:r>
          </a:p>
        </p:txBody>
      </p:sp>
      <p:pic>
        <p:nvPicPr>
          <p:cNvPr id="3" name="Picture 2" descr="mut1_1_na12-1.0_na16-2.25-mut1_1_1.0_2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0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0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0_na16-2.25-mut1_1_1.0_2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mut1_1_na12-3.0_na16-1.75</a:t>
            </a:r>
          </a:p>
        </p:txBody>
      </p:sp>
      <p:pic>
        <p:nvPicPr>
          <p:cNvPr id="3" name="Picture 2" descr="mut1_1_na12-3.0_na16-1.75-mut1_1_3.0_1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3.0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3.0_na16-1.75-mut1_1_3.0_1.7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3.0_na16-1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mut2_2_na12-2.5_na16-1.75</a:t>
            </a:r>
          </a:p>
        </p:txBody>
      </p:sp>
      <p:pic>
        <p:nvPicPr>
          <p:cNvPr id="3" name="Picture 2" descr="mut2_2_na12-2.5_na16-1.75-mut2_2_2.5_1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5_na16-1.75-mut2_2_2.5_1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0_na16-1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5_na16-1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mut1_1_na12-0.75_na16-0.75</a:t>
            </a:r>
          </a:p>
        </p:txBody>
      </p:sp>
      <p:pic>
        <p:nvPicPr>
          <p:cNvPr id="3" name="Picture 2" descr="mut1_1_na12-0.75_na16-0.75-mut1_1_0.75_0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75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75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0.75_na16-0.75-mut1_1_0.75_0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mut1_1_na12-0.5_na16-0.75</a:t>
            </a:r>
          </a:p>
        </p:txBody>
      </p:sp>
      <p:pic>
        <p:nvPicPr>
          <p:cNvPr id="3" name="Picture 2" descr="mut1_1_na12-0.5_na16-0.75-mut1_1_0.5_0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5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5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0.5_na16-0.75-mut1_1_0.5_0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mut2_2_na12-3.0_na16-1.0</a:t>
            </a:r>
          </a:p>
        </p:txBody>
      </p:sp>
      <p:pic>
        <p:nvPicPr>
          <p:cNvPr id="3" name="Picture 2" descr="mut2_2_na12-3.0_na16-1.0-mut2_2_3.0_1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5_na16-1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3.0_na16-1.0-mut2_2_3.0_1.0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3.0_na16-1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mut1_1_na12-1.75_na16-3.0</a:t>
            </a:r>
          </a:p>
        </p:txBody>
      </p:sp>
      <p:pic>
        <p:nvPicPr>
          <p:cNvPr id="3" name="Picture 2" descr="mut1_1_na12-1.75_na16-3.0-mut1_1_1.75_3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75_na16-3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75_na16-3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75_na16-3.0-mut1_1_1.75_3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mut2_2_na12-3.0_na16-1.25</a:t>
            </a:r>
          </a:p>
        </p:txBody>
      </p:sp>
      <p:pic>
        <p:nvPicPr>
          <p:cNvPr id="3" name="Picture 2" descr="mut2_2_na12-3.0_na16-1.25-mut2_2_3.0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3.0_na16-1.25-mut2_2_3.0_1.2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0.5_na16-1.2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3.0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mut2_2_na12-2.0_na16-2.0</a:t>
            </a:r>
          </a:p>
        </p:txBody>
      </p:sp>
      <p:pic>
        <p:nvPicPr>
          <p:cNvPr id="3" name="Picture 2" descr="mut2_2_na12-2.0_na16-2.0-mut2_2_2.0_2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0_na16-2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0_na16-2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0_na16-2.0-mut2_2_2.0_2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mut1_1_na12-1.25_na16-0.75</a:t>
            </a:r>
          </a:p>
        </p:txBody>
      </p:sp>
      <p:pic>
        <p:nvPicPr>
          <p:cNvPr id="3" name="Picture 2" descr="mut1_1_na12-1.25_na16-0.7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25_na16-0.7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1.25_na16-0.75-mut1_1_1.25_0.7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1.25_na16-0.75-mut1_1_1.25_0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mut1_1_na12-0.75_na16-2.25</a:t>
            </a:r>
          </a:p>
        </p:txBody>
      </p:sp>
      <p:pic>
        <p:nvPicPr>
          <p:cNvPr id="3" name="Picture 2" descr="mut1_1_na12-0.75_na16-2.25-mut1_1_0.75_2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75_na16-2.25-mut1_1_0.75_2.2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0.75_na16-2.2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0.75_na16-2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mut2_2_na12-3.0_na16-0.75</a:t>
            </a:r>
          </a:p>
        </p:txBody>
      </p:sp>
      <p:pic>
        <p:nvPicPr>
          <p:cNvPr id="3" name="Picture 2" descr="mut2_2_na12-3.0_na16-0.75-mut2_2_3.0_0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3.0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3.0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3.0_na16-0.75-mut2_2_3.0_0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mut2_2_na12-2.0_na16-2.25</a:t>
            </a:r>
          </a:p>
        </p:txBody>
      </p:sp>
      <p:pic>
        <p:nvPicPr>
          <p:cNvPr id="3" name="Picture 2" descr="mut2_2_na12-2.0_na16-2.25-mut2_2_2.0_2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0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0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0_na16-2.25-mut2_2_2.0_2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mut2_2_na12-1.0_na16-2.75</a:t>
            </a:r>
          </a:p>
        </p:txBody>
      </p:sp>
      <p:pic>
        <p:nvPicPr>
          <p:cNvPr id="3" name="Picture 2" descr="mut2_2_na12-0.75_na16-2.7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0_na16-2.75-mut2_2_1.0_2.7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0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0_na16-2.75-mut2_2_1.0_2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mut1_1_na12-2.5_na16-1.0</a:t>
            </a:r>
          </a:p>
        </p:txBody>
      </p:sp>
      <p:pic>
        <p:nvPicPr>
          <p:cNvPr id="3" name="Picture 2" descr="mut1_1_na12-2.5_na16-1.0-mut1_1_2.5_1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5_na16-1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5_na16-1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5_na16-1.0-mut1_1_2.5_1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mut2_2_na12-0.5_na16-2.25</a:t>
            </a:r>
          </a:p>
        </p:txBody>
      </p:sp>
      <p:pic>
        <p:nvPicPr>
          <p:cNvPr id="3" name="Picture 2" descr="mut2_2_na12-0.5_na16-2.2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0.5_na16-2.2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0.5_na16-2.25-mut2_2_0.5_2.2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0.5_na16-2.25-mut2_2_0.5_2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mut2_2_na12-2.25_na16-2.75</a:t>
            </a:r>
          </a:p>
        </p:txBody>
      </p:sp>
      <p:pic>
        <p:nvPicPr>
          <p:cNvPr id="3" name="Picture 2" descr="mut2_2_na12-2.25_na16-2.75-mut2_2_2.25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5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25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25_na16-2.75-mut2_2_2.25_2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mut1_1_na12-1.75_na16-1.25</a:t>
            </a:r>
          </a:p>
        </p:txBody>
      </p:sp>
      <p:pic>
        <p:nvPicPr>
          <p:cNvPr id="3" name="Picture 2" descr="mut1_1_na12-1.75_na16-1.25-mut1_1_1.75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75_na16-1.25-mut1_1_1.75_1.2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75_na16-1.2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75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mut1_1_na12-1.25_na16-2.25</a:t>
            </a:r>
          </a:p>
        </p:txBody>
      </p:sp>
      <p:pic>
        <p:nvPicPr>
          <p:cNvPr id="3" name="Picture 2" descr="mut1_1_na12-1.25_na16-2.25-mut1_1_1.25_2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25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25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25_na16-2.25-mut1_1_1.25_2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mut1_1_na12-0.5_na16-1.5</a:t>
            </a:r>
          </a:p>
        </p:txBody>
      </p:sp>
      <p:pic>
        <p:nvPicPr>
          <p:cNvPr id="3" name="Picture 2" descr="mut1_1_na12-0.5_na16-1.5-mut1_1_0.5_1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0.5_na16-1.5-mut1_1_0.5_1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mut1_1_na12-1.5_na16-0.5</a:t>
            </a:r>
          </a:p>
        </p:txBody>
      </p:sp>
      <p:pic>
        <p:nvPicPr>
          <p:cNvPr id="3" name="Picture 2" descr="mut1_1_na12-1.5_na16-0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5_na16-0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1.5_na16-0.5-mut1_1_1.5_0.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1.5_na16-0.5-mut1_1_1.5_0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mut1_1_na12-1.25_na16-2.0</a:t>
            </a:r>
          </a:p>
        </p:txBody>
      </p:sp>
      <p:pic>
        <p:nvPicPr>
          <p:cNvPr id="3" name="Picture 2" descr="mut1_1_na12-1.25_na16-2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25_na16-2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1.25_na16-2.0-mut1_1_1.25_2.0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1.25_na16-2.0-mut1_1_1.25_2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mut2_2_na12-0.5_na16-1.5</a:t>
            </a:r>
          </a:p>
        </p:txBody>
      </p:sp>
      <p:pic>
        <p:nvPicPr>
          <p:cNvPr id="3" name="Picture 2" descr="mut2_2_na12-0.5_na16-1.5-mut2_2_0.5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5_na16-1.5-mut2_2_0.5_1.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5_na16-1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0.5_na16-1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mut2_2_na12-0.75_na16-0.5</a:t>
            </a:r>
          </a:p>
        </p:txBody>
      </p:sp>
      <p:pic>
        <p:nvPicPr>
          <p:cNvPr id="3" name="Picture 2" descr="mut2_2_na12-0.75_na16-0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0.75_na16-0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0.75_na16-0.5-mut2_2_0.75_0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0.75_na16-0.5-mut2_2_0.75_0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mut2_2_na12-1.0_na16-0.75</a:t>
            </a:r>
          </a:p>
        </p:txBody>
      </p:sp>
      <p:pic>
        <p:nvPicPr>
          <p:cNvPr id="3" name="Picture 2" descr="mut2_2_na12-0.5_na16-0.7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0_na16-0.7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1.0_na16-0.75-mut2_2_1.0_0.7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1.0_na16-0.75-mut2_2_1.0_0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mut1_1_na12-3.0_na16-0.75</a:t>
            </a:r>
          </a:p>
        </p:txBody>
      </p:sp>
      <p:pic>
        <p:nvPicPr>
          <p:cNvPr id="3" name="Picture 2" descr="mut1_1_na12-3.0_na16-0.75-mut1_1_3.0_0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3.0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3.0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3.0_na16-0.75-mut1_1_3.0_0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mut2_2_na12-2.25_na16-0.5</a:t>
            </a:r>
          </a:p>
        </p:txBody>
      </p:sp>
      <p:pic>
        <p:nvPicPr>
          <p:cNvPr id="3" name="Picture 2" descr="mut2_2_na12-2.25_na16-0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2.25_na16-0.5-mut2_2_2.25_0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25_na16-0.5-mut2_2_2.25_0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25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mut1_1_na12-2.75_na16-0.75</a:t>
            </a:r>
          </a:p>
        </p:txBody>
      </p:sp>
      <p:pic>
        <p:nvPicPr>
          <p:cNvPr id="3" name="Picture 2" descr="mut1_1_na12-2.75_na16-0.75-mut1_1_2.75_0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75_na16-0.75-mut1_1_2.75_0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75_na16-0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75_na16-0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mut2_2_na12-3.0_na16-2.25</a:t>
            </a:r>
          </a:p>
        </p:txBody>
      </p:sp>
      <p:pic>
        <p:nvPicPr>
          <p:cNvPr id="3" name="Picture 2" descr="mut2_2_na12-3.0_na16-2.25-mut2_2_3.0_2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3.0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3.0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3.0_na16-2.25-mut2_2_3.0_2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mut2_2_na12-1.0_na16-1.5</a:t>
            </a:r>
          </a:p>
        </p:txBody>
      </p:sp>
      <p:pic>
        <p:nvPicPr>
          <p:cNvPr id="3" name="Picture 2" descr="mut2_2_na12-1.0_na16-1.5-mut2_2_1.0_1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0_na16-1.5-mut2_2_1.0_1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5_na16-1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1.0_na16-1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mut1_1_na12-2.0_na16-2.5</a:t>
            </a:r>
          </a:p>
        </p:txBody>
      </p:sp>
      <p:pic>
        <p:nvPicPr>
          <p:cNvPr id="3" name="Picture 2" descr="mut1_1_na12-2.0_na16-2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2.0_na16-2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2.0_na16-2.5-mut1_1_2.0_2.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0_na16-2.5-mut1_1_2.0_2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mut1_1_na12-0.75_na16-1.75</a:t>
            </a:r>
          </a:p>
        </p:txBody>
      </p:sp>
      <p:pic>
        <p:nvPicPr>
          <p:cNvPr id="3" name="Picture 2" descr="mut1_1_na12-0.75_na16-1.75-mut1_1_0.75_1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75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75_na16-1.75-mut1_1_0.75_1.7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0.75_na16-1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mut2_2_na12-0.75_na16-2.25</a:t>
            </a:r>
          </a:p>
        </p:txBody>
      </p:sp>
      <p:pic>
        <p:nvPicPr>
          <p:cNvPr id="3" name="Picture 2" descr="mut2_2_na12-0.75_na16-2.25-mut2_2_0.75_2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75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0.75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0.75_na16-2.25-mut2_2_0.75_2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mut1_1_na12-0.5_na16-2.5</a:t>
            </a:r>
          </a:p>
        </p:txBody>
      </p:sp>
      <p:pic>
        <p:nvPicPr>
          <p:cNvPr id="3" name="Picture 2" descr="mut1_1_na12-0.5_na16-2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0.5_na16-2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0.5_na16-2.5-mut1_1_0.5_2.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0.5_na16-2.5-mut1_1_0.5_2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mut2_2_na12-2.0_na16-1.0</a:t>
            </a:r>
          </a:p>
        </p:txBody>
      </p:sp>
      <p:pic>
        <p:nvPicPr>
          <p:cNvPr id="3" name="Picture 2" descr="mut2_2_na12-2.0_na16-1.0-mut2_2_2.0_1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0_na16-1.0-mut2_2_2.0_1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5_na16-1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0_na16-1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mut1_1_na12-2.5_na16-1.5</a:t>
            </a:r>
          </a:p>
        </p:txBody>
      </p:sp>
      <p:pic>
        <p:nvPicPr>
          <p:cNvPr id="3" name="Picture 2" descr="mut1_1_na12-2.5_na16-1.5-mut1_1_2.5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2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5_na16-1.5-mut1_1_2.5_1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mut1_1_na12-1.25_na16-1.5</a:t>
            </a:r>
          </a:p>
        </p:txBody>
      </p:sp>
      <p:pic>
        <p:nvPicPr>
          <p:cNvPr id="3" name="Picture 2" descr="mut1_1_na12-1.25_na16-1.5-mut1_1_1.25_1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2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2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25_na16-1.5-mut1_1_1.25_1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mut1_1_na12-2.75_na16-1.75</a:t>
            </a:r>
          </a:p>
        </p:txBody>
      </p:sp>
      <p:pic>
        <p:nvPicPr>
          <p:cNvPr id="3" name="Picture 2" descr="mut1_1_na12-2.75_na16-1.75-mut1_1_2.75_1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75_na16-1.75-mut1_1_2.75_1.7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75_na16-1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75_na16-1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mut2_2_na12-1.0_na16-2.25</a:t>
            </a:r>
          </a:p>
        </p:txBody>
      </p:sp>
      <p:pic>
        <p:nvPicPr>
          <p:cNvPr id="3" name="Picture 2" descr="mut2_2_na12-1.0_na16-2.25-mut2_2_1.0_2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0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0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0_na16-2.25-mut2_2_1.0_2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mut1_1_na12-1.5_na16-2.0</a:t>
            </a:r>
          </a:p>
        </p:txBody>
      </p:sp>
      <p:pic>
        <p:nvPicPr>
          <p:cNvPr id="3" name="Picture 2" descr="mut1_1_na12-1.5_na16-2.0-mut1_1_1.5_2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5_na16-2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5_na16-2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5_na16-2.0-mut1_1_1.5_2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mut2_2_na12-1.5_na16-2.5</a:t>
            </a:r>
          </a:p>
        </p:txBody>
      </p:sp>
      <p:pic>
        <p:nvPicPr>
          <p:cNvPr id="3" name="Picture 2" descr="mut2_2_na12-1.75_na16-2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5_na16-2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1.5_na16-2.5-mut2_2_1.5_2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1.5_na16-2.5-mut2_2_1.5_2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mut1_1_na12-2.25_na16-2.0</a:t>
            </a:r>
          </a:p>
        </p:txBody>
      </p:sp>
      <p:pic>
        <p:nvPicPr>
          <p:cNvPr id="3" name="Picture 2" descr="mut1_1_na12-2.25_na16-2.0-mut1_1_2.25_2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25_na16-2.0-mut1_1_2.25_2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25_na16-2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25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mut1_1_na12-2.5_na16-2.5</a:t>
            </a:r>
          </a:p>
        </p:txBody>
      </p:sp>
      <p:pic>
        <p:nvPicPr>
          <p:cNvPr id="3" name="Picture 2" descr="mut1_1_na12-2.5_na16-2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2.5_na16-2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2.5_na16-2.5-mut1_1_2.5_2.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5_na16-2.5-mut1_1_2.5_2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mut2_2_na12-2.5_na16-2.5</a:t>
            </a:r>
          </a:p>
        </p:txBody>
      </p:sp>
      <p:pic>
        <p:nvPicPr>
          <p:cNvPr id="3" name="Picture 2" descr="mut2_2_na12-2.5_na16-2.5-mut2_2_2.5_2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5_na16-2.5-mut2_2_2.5_2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5_na16-2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5_na16-2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mut2_2_na12-1.75_na16-2.0</a:t>
            </a:r>
          </a:p>
        </p:txBody>
      </p:sp>
      <p:pic>
        <p:nvPicPr>
          <p:cNvPr id="3" name="Picture 2" descr="mut2_2_na12-1.75_na16-2.0-mut2_2_1.75_2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75_na16-2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75_na16-2.0-mut2_2_1.75_2.0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1.75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mut1_1_na12-1.5_na16-2.25</a:t>
            </a:r>
          </a:p>
        </p:txBody>
      </p:sp>
      <p:pic>
        <p:nvPicPr>
          <p:cNvPr id="3" name="Picture 2" descr="mut1_1_na12-1.5_na16-2.2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5_na16-2.25-mut1_1_1.5_2.2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5_na16-2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5_na16-2.25-mut1_1_1.5_2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mut2_2_na12-1.5_na16-2.75</a:t>
            </a:r>
          </a:p>
        </p:txBody>
      </p:sp>
      <p:pic>
        <p:nvPicPr>
          <p:cNvPr id="3" name="Picture 2" descr="mut2_2_na12-1.5_na16-2.75-mut2_2_1.5_2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5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5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5_na16-2.75-mut2_2_1.5_2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mut2_2_na12-2.25_na16-1.75</a:t>
            </a:r>
          </a:p>
        </p:txBody>
      </p:sp>
      <p:pic>
        <p:nvPicPr>
          <p:cNvPr id="3" name="Picture 2" descr="mut2_2_na12-2.25_na16-1.75-mut2_2_2.25_1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25_na16-1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25_na16-1.75-mut2_2_2.25_1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mut1_1_na12-3.0_na16-0.5</a:t>
            </a:r>
          </a:p>
        </p:txBody>
      </p:sp>
      <p:pic>
        <p:nvPicPr>
          <p:cNvPr id="3" name="Picture 2" descr="mut1_1_na12-3.0_na16-0.5-mut1_1_3.0_0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3.0_na16-0.5-mut1_1_3.0_0.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3.0_na16-0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3.0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mut2_2_na12-1.75_na16-0.5</a:t>
            </a:r>
          </a:p>
        </p:txBody>
      </p:sp>
      <p:pic>
        <p:nvPicPr>
          <p:cNvPr id="3" name="Picture 2" descr="mut2_2_na12-1.75_na16-0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75_na16-0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1.75_na16-0.5-mut2_2_1.75_0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1.75_na16-0.5-mut2_2_1.75_0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mut2_2_na12-0.75_na16-1.25</a:t>
            </a:r>
          </a:p>
        </p:txBody>
      </p:sp>
      <p:pic>
        <p:nvPicPr>
          <p:cNvPr id="3" name="Picture 2" descr="mut2_2_na12-0.75_na16-1.25-mut2_2_0.75_1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75_na16-1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0.75_na16-1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0.75_na16-1.25-mut2_2_0.75_1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mut2_2_na12-0.5_na16-1.25</a:t>
            </a:r>
          </a:p>
        </p:txBody>
      </p:sp>
      <p:pic>
        <p:nvPicPr>
          <p:cNvPr id="3" name="Picture 2" descr="mut2_2_na12-0.5_na16-1.25-mut2_2_0.5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75_na16-1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0.5_na16-1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0.5_na16-1.25-mut2_2_0.5_1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mut2_2_na12-3.0_na16-2.0</a:t>
            </a:r>
          </a:p>
        </p:txBody>
      </p:sp>
      <p:pic>
        <p:nvPicPr>
          <p:cNvPr id="3" name="Picture 2" descr="mut2_2_na12-3.0_na16-2.0-mut2_2_3.0_2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3.0_na16-2.0-mut2_2_3.0_2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3.0_na16-2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3.0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mut2_2_na12-2.5_na16-2.0</a:t>
            </a:r>
          </a:p>
        </p:txBody>
      </p:sp>
      <p:pic>
        <p:nvPicPr>
          <p:cNvPr id="3" name="Picture 2" descr="mut2_2_na12-2.5_na16-2.0-mut2_2_2.5_2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5_na16-2.0-mut2_2_2.5_2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5_na16-2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5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mut1_1_na12-2.25_na16-0.5</a:t>
            </a:r>
          </a:p>
        </p:txBody>
      </p:sp>
      <p:pic>
        <p:nvPicPr>
          <p:cNvPr id="3" name="Picture 2" descr="mut1_1_na12-2.25_na16-0.5-mut1_1_2.25_0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25_na16-0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25_na16-0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25_na16-0.5-mut1_1_2.25_0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mut2_2_na12-1.25_na16-1.75</a:t>
            </a:r>
          </a:p>
        </p:txBody>
      </p:sp>
      <p:pic>
        <p:nvPicPr>
          <p:cNvPr id="3" name="Picture 2" descr="mut2_2_na12-1.25_na16-1.75-mut2_2_1.25_1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25_na16-1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25_na16-1.75-mut2_2_1.25_1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mut2_2_na12-1.5_na16-1.0</a:t>
            </a:r>
          </a:p>
        </p:txBody>
      </p:sp>
      <p:pic>
        <p:nvPicPr>
          <p:cNvPr id="3" name="Picture 2" descr="mut2_2_na12-1.5_na16-1.0-mut2_2_1.5_1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5_na16-1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5_na16-1.0-mut2_2_1.5_1.0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1.5_na16-1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mut2_2_na12-1.5_na16-2.0</a:t>
            </a:r>
          </a:p>
        </p:txBody>
      </p:sp>
      <p:pic>
        <p:nvPicPr>
          <p:cNvPr id="3" name="Picture 2" descr="mut2_2_na12-1.5_na16-2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5_na16-2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1.5_na16-2.0-mut2_2_1.5_2.0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1.5_na16-2.0-mut2_2_1.5_2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mut1_1_na12-3.0_na16-1.5</a:t>
            </a:r>
          </a:p>
        </p:txBody>
      </p:sp>
      <p:pic>
        <p:nvPicPr>
          <p:cNvPr id="3" name="Picture 2" descr="mut1_1_na12-3.0_na16-1.5-mut1_1_3.0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3.0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3.0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3.0_na16-1.5-mut1_1_3.0_1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mut1_1_na12-0.5_na16-1.0</a:t>
            </a:r>
          </a:p>
        </p:txBody>
      </p:sp>
      <p:pic>
        <p:nvPicPr>
          <p:cNvPr id="3" name="Picture 2" descr="mut1_1_na12-0.5_na16-1.0-mut1_1_0.5_1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5_na16-1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5_na16-1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0.5_na16-1.0-mut1_1_0.5_1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mut1_1_na12-1.25_na16-1.25</a:t>
            </a:r>
          </a:p>
        </p:txBody>
      </p:sp>
      <p:pic>
        <p:nvPicPr>
          <p:cNvPr id="3" name="Picture 2" descr="mut1_1_na12-1.25_na16-1.25-mut1_1_1.25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25_na16-1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25_na16-1.25-mut1_1_1.25_1.2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1.25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mut1_1_na12-3.0_na16-2.5</a:t>
            </a:r>
          </a:p>
        </p:txBody>
      </p:sp>
      <p:pic>
        <p:nvPicPr>
          <p:cNvPr id="3" name="Picture 2" descr="mut1_1_na12-3.0_na16-2.5-mut1_1_3.0_2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3.0_na16-2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3.0_na16-2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3.0_na16-2.5-mut1_1_3.0_2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mut1_1_na12-2.5_na16-0.5</a:t>
            </a:r>
          </a:p>
        </p:txBody>
      </p:sp>
      <p:pic>
        <p:nvPicPr>
          <p:cNvPr id="3" name="Picture 2" descr="mut1_1_na12-2.5_na16-0.5-mut1_1_2.5_0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5_na16-0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5_na16-0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5_na16-0.5-mut1_1_2.5_0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mut1_1_na12-0.5_na16-2.25</a:t>
            </a:r>
          </a:p>
        </p:txBody>
      </p:sp>
      <p:pic>
        <p:nvPicPr>
          <p:cNvPr id="3" name="Picture 2" descr="mut1_1_na12-0.5_na16-2.25-mut1_1_0.5_2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5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5_na16-2.25-mut1_1_0.5_2.2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0.5_na16-2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mut2_2_na12-2.5_na16-1.25</a:t>
            </a:r>
          </a:p>
        </p:txBody>
      </p:sp>
      <p:pic>
        <p:nvPicPr>
          <p:cNvPr id="3" name="Picture 2" descr="mut2_2_na12-2.5_na16-1.25-mut2_2_2.5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5_na16-1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5_na16-1.25-mut2_2_2.5_1.2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5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mut1_1_na12-2.25_na16-1.5</a:t>
            </a:r>
          </a:p>
        </p:txBody>
      </p:sp>
      <p:pic>
        <p:nvPicPr>
          <p:cNvPr id="3" name="Picture 2" descr="mut1_1_na12-2.25_na16-1.5-mut1_1_2.25_1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2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25_na16-1.5-mut1_1_2.25_1.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25_na16-1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mut2_2_na12-1.0_na16-0.5</a:t>
            </a:r>
          </a:p>
        </p:txBody>
      </p:sp>
      <p:pic>
        <p:nvPicPr>
          <p:cNvPr id="3" name="Picture 2" descr="mut2_2_na12-1.0_na16-0.5-mut2_2_1.0_0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0_na16-0.5-mut2_2_1.0_0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0_na16-0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1.0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mut2_2_na12-3.0_na16-2.75</a:t>
            </a:r>
          </a:p>
        </p:txBody>
      </p:sp>
      <p:pic>
        <p:nvPicPr>
          <p:cNvPr id="3" name="Picture 2" descr="mut2_2_na12-3.0_na16-2.75-mut2_2_3.0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3.0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3.0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3.0_na16-2.75-mut2_2_3.0_2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mut2_2_na12-2.25_na16-0.75</a:t>
            </a:r>
          </a:p>
        </p:txBody>
      </p:sp>
      <p:pic>
        <p:nvPicPr>
          <p:cNvPr id="3" name="Picture 2" descr="mut2_2_na12-2.25_na16-0.75-mut2_2_2.25_0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25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25_na16-0.75-mut2_2_2.25_0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mut2_2_na12-2.5_na16-0.75</a:t>
            </a:r>
          </a:p>
        </p:txBody>
      </p:sp>
      <p:pic>
        <p:nvPicPr>
          <p:cNvPr id="3" name="Picture 2" descr="mut2_2_na12-2.5_na16-0.75-mut2_2_2.5_0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5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5_na16-0.75-mut2_2_2.5_0.7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5_na16-0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mut2_2_na12-1.75_na16-3.0</a:t>
            </a:r>
          </a:p>
        </p:txBody>
      </p:sp>
      <p:pic>
        <p:nvPicPr>
          <p:cNvPr id="3" name="Picture 2" descr="mut2_2_na12-1.75_na16-3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75_na16-3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1.75_na16-3.0-mut2_2_1.75_3.0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1.75_na16-3.0-mut2_2_1.75_3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mut1_1_na12-2.75_na16-2.25</a:t>
            </a:r>
          </a:p>
        </p:txBody>
      </p:sp>
      <p:pic>
        <p:nvPicPr>
          <p:cNvPr id="3" name="Picture 2" descr="mut1_1_na12-2.75_na16-2.2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2.75_na16-2.2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2.75_na16-2.25-mut1_1_2.75_2.2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75_na16-2.25-mut1_1_2.75_2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mut1_1_na12-2.25_na16-1.25</a:t>
            </a:r>
          </a:p>
        </p:txBody>
      </p:sp>
      <p:pic>
        <p:nvPicPr>
          <p:cNvPr id="3" name="Picture 2" descr="mut1_1_na12-2.25_na16-1.25-mut1_1_2.25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25_na16-1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25_na16-1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25_na16-1.25-mut1_1_2.25_1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mut1_1_na12-2.5_na16-1.25</a:t>
            </a:r>
          </a:p>
        </p:txBody>
      </p:sp>
      <p:pic>
        <p:nvPicPr>
          <p:cNvPr id="3" name="Picture 2" descr="mut1_1_na12-2.5_na16-1.25-mut1_1_2.5_1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5_na16-1.25-mut1_1_2.5_1.2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25_na16-1.2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5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mut1_1_na12-1.25_na16-1.0</a:t>
            </a:r>
          </a:p>
        </p:txBody>
      </p:sp>
      <p:pic>
        <p:nvPicPr>
          <p:cNvPr id="3" name="Picture 2" descr="mut1_1_na12-1.25_na16-1.0-mut1_1_1.25_1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25_na16-1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25_na16-1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25_na16-1.0-mut1_1_1.25_1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mut2_2_na12-2.5_na16-2.75</a:t>
            </a:r>
          </a:p>
        </p:txBody>
      </p:sp>
      <p:pic>
        <p:nvPicPr>
          <p:cNvPr id="3" name="Picture 2" descr="mut2_2_na12-2.5_na16-2.75-mut2_2_2.5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5_na16-2.75-mut2_2_2.5_2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5_na16-2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5_na16-2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mut2_2_na12-2.25_na16-1.5</a:t>
            </a:r>
          </a:p>
        </p:txBody>
      </p:sp>
      <p:pic>
        <p:nvPicPr>
          <p:cNvPr id="3" name="Picture 2" descr="mut2_2_na12-2.25_na16-1.5-mut2_2_2.25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25_na16-1.5-mut2_2_2.25_1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25_na16-1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mut2_2_na12-0.75_na16-2.0</a:t>
            </a:r>
          </a:p>
        </p:txBody>
      </p:sp>
      <p:pic>
        <p:nvPicPr>
          <p:cNvPr id="3" name="Picture 2" descr="mut2_2_na12-0.75_na16-2.0-mut2_2_0.75_2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75_na16-2.0-mut2_2_0.75_2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0.75_na16-2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0.75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mut2_2_na12-1.5_na16-1.5</a:t>
            </a:r>
          </a:p>
        </p:txBody>
      </p:sp>
      <p:pic>
        <p:nvPicPr>
          <p:cNvPr id="3" name="Picture 2" descr="mut2_2_na12-1.5_na16-1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5_na16-1.5-mut2_2_1.5_1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5_na16-1.5-mut2_2_1.5_1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mut2_2_na12-2.75_na16-3.0</a:t>
            </a:r>
          </a:p>
        </p:txBody>
      </p:sp>
      <p:pic>
        <p:nvPicPr>
          <p:cNvPr id="3" name="Picture 2" descr="mut2_2_na12-2.5_na16-3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2.75_na16-3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2.75_na16-3.0-mut2_2_2.75_3.0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75_na16-3.0-mut2_2_2.75_3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mut1_1_na12-1.5_na16-1.0</a:t>
            </a:r>
          </a:p>
        </p:txBody>
      </p:sp>
      <p:pic>
        <p:nvPicPr>
          <p:cNvPr id="3" name="Picture 2" descr="mut1_1_na12-1.5_na16-1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5_na16-1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1.5_na16-1.0-mut1_1_1.5_1.0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1.5_na16-1.0-mut1_1_1.5_1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mut1_1_na12-2.25_na16-3.0</a:t>
            </a:r>
          </a:p>
        </p:txBody>
      </p:sp>
      <p:pic>
        <p:nvPicPr>
          <p:cNvPr id="3" name="Picture 2" descr="mut1_1_na12-2.25_na16-3.0-mut1_1_2.25_3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25_na16-3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25_na16-3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25_na16-3.0-mut1_1_2.25_3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mut2_2_na12-2.5_na16-3.0</a:t>
            </a:r>
          </a:p>
        </p:txBody>
      </p:sp>
      <p:pic>
        <p:nvPicPr>
          <p:cNvPr id="3" name="Picture 2" descr="mut2_2_na12-2.5_na16-3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2.5_na16-3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2.5_na16-3.0-mut2_2_2.5_3.0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5_na16-3.0-mut2_2_2.5_3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mut1_1_na12-1.0_na16-2.0</a:t>
            </a:r>
          </a:p>
        </p:txBody>
      </p:sp>
      <p:pic>
        <p:nvPicPr>
          <p:cNvPr id="3" name="Picture 2" descr="mut1_1_na12-1.0_na16-2.0-mut1_1_1.0_2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0_na16-2.0-mut1_1_1.0_2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0_na16-2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0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mut2_2_na12-0.5_na16-1.75</a:t>
            </a:r>
          </a:p>
        </p:txBody>
      </p:sp>
      <p:pic>
        <p:nvPicPr>
          <p:cNvPr id="3" name="Picture 2" descr="mut2_2_na12-0.5_na16-1.75-mut2_2_0.5_1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5_na16-1.75-mut2_2_0.5_1.7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0_na16-1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0.5_na16-1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mut1_1_na12-2.75_na16-1.0</a:t>
            </a:r>
          </a:p>
        </p:txBody>
      </p:sp>
      <p:pic>
        <p:nvPicPr>
          <p:cNvPr id="3" name="Picture 2" descr="mut1_1_na12-2.75_na16-1.0-mut1_1_2.75_1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75_na16-1.0-mut1_1_2.75_1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75_na16-1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75_na16-1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mut2_2_na12-1.75_na16-2.5</a:t>
            </a:r>
          </a:p>
        </p:txBody>
      </p:sp>
      <p:pic>
        <p:nvPicPr>
          <p:cNvPr id="3" name="Picture 2" descr="mut2_2_na12-1.75_na16-2.5-mut2_2_1.75_2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75_na16-2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75_na16-2.5-mut2_2_1.75_2.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1.75_na16-2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mut1_1_na12-1.0_na16-3.0</a:t>
            </a:r>
          </a:p>
        </p:txBody>
      </p:sp>
      <p:pic>
        <p:nvPicPr>
          <p:cNvPr id="3" name="Picture 2" descr="mut1_1_na12-1.0_na16-3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0_na16-3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1.0_na16-3.0-mut1_1_1.0_3.0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1.0_na16-3.0-mut1_1_1.0_3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mut1_1_na12-1.0_na16-0.75</a:t>
            </a:r>
          </a:p>
        </p:txBody>
      </p:sp>
      <p:pic>
        <p:nvPicPr>
          <p:cNvPr id="3" name="Picture 2" descr="mut1_1_na12-1.0_na16-0.75-mut1_1_1.0_0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0_na16-0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0_na16-0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0_na16-0.75-mut1_1_1.0_0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mut1_1_na12-0.5_na16-2.0</a:t>
            </a:r>
          </a:p>
        </p:txBody>
      </p:sp>
      <p:pic>
        <p:nvPicPr>
          <p:cNvPr id="3" name="Picture 2" descr="mut1_1_na12-0.5_na16-2.0-mut1_1_0.5_2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5_na16-2.0-mut1_1_0.5_2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0.5_na16-2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0.5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mut2_2_na12-1.0_na16-2.5</a:t>
            </a:r>
          </a:p>
        </p:txBody>
      </p:sp>
      <p:pic>
        <p:nvPicPr>
          <p:cNvPr id="3" name="Picture 2" descr="mut2_2_na12-1.0_na16-2.5-mut2_2_1.0_2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0_na16-2.5-mut2_2_1.0_2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0_na16-2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1.0_na16-2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mut1_1_na12-1.75_na16-0.5</a:t>
            </a:r>
          </a:p>
        </p:txBody>
      </p:sp>
      <p:pic>
        <p:nvPicPr>
          <p:cNvPr id="3" name="Picture 2" descr="mut1_1_na12-1.75_na16-0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75_na16-0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1.75_na16-0.5-mut1_1_1.75_0.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1.75_na16-0.5-mut1_1_1.75_0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mut1_1_na12-2.75_na16-1.25</a:t>
            </a:r>
          </a:p>
        </p:txBody>
      </p:sp>
      <p:pic>
        <p:nvPicPr>
          <p:cNvPr id="3" name="Picture 2" descr="mut1_1_na12-2.75_na16-1.25-mut1_1_2.75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75_na16-1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75_na16-1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75_na16-1.25-mut1_1_2.75_1.2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mut2_2_na12-1.75_na16-1.25</a:t>
            </a:r>
          </a:p>
        </p:txBody>
      </p:sp>
      <p:pic>
        <p:nvPicPr>
          <p:cNvPr id="3" name="Picture 2" descr="mut2_2_na12-1.75_na16-1.25-mut2_2_1.75_1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75_na16-1.25-mut2_2_1.75_1.2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75_na16-1.2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1.75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mut2_2_na12-2.25_na16-1.0</a:t>
            </a:r>
          </a:p>
        </p:txBody>
      </p:sp>
      <p:pic>
        <p:nvPicPr>
          <p:cNvPr id="3" name="Picture 2" descr="mut2_2_na12-2.25_na16-1.0-mut2_2_2.25_1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1.0-mut2_2_2.25_1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5_na16-1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25_na16-1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mut2_2_na12-0.5_na16-0.5</a:t>
            </a:r>
          </a:p>
        </p:txBody>
      </p:sp>
      <p:pic>
        <p:nvPicPr>
          <p:cNvPr id="3" name="Picture 2" descr="mut2_2_na12-0.5_na16-0.5-mut2_2_0.5_0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0.5_na16-0.5-mut2_2_0.5_0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0.5_na16-0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0.5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mut1_1_na12-1.75_na16-1.0</a:t>
            </a:r>
          </a:p>
        </p:txBody>
      </p:sp>
      <p:pic>
        <p:nvPicPr>
          <p:cNvPr id="3" name="Picture 2" descr="mut1_1_na12-1.75_na16-1.0-mut1_1_1.75_1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75_na16-1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75_na16-1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75_na16-1.0-mut1_1_1.75_1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mut2_2_na12-2.0_na16-1.5</a:t>
            </a:r>
          </a:p>
        </p:txBody>
      </p:sp>
      <p:pic>
        <p:nvPicPr>
          <p:cNvPr id="3" name="Picture 2" descr="mut2_2_na12-1.5_na16-1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2.0_na16-1.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2_2_na12-2.0_na16-1.5-mut2_2_2.0_1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0_na16-1.5-mut2_2_2.0_1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mut2_2_na12-2.75_na16-2.25</a:t>
            </a:r>
          </a:p>
        </p:txBody>
      </p:sp>
      <p:pic>
        <p:nvPicPr>
          <p:cNvPr id="3" name="Picture 2" descr="mut2_2_na12-2.75_na16-2.25-mut2_2_2.75_2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75_na16-2.25-mut2_2_2.75_2.2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75_na16-2.2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75_na16-2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mut1_1_na12-1.5_na16-2.75</a:t>
            </a:r>
          </a:p>
        </p:txBody>
      </p:sp>
      <p:pic>
        <p:nvPicPr>
          <p:cNvPr id="3" name="Picture 2" descr="mut1_1_na12-1.5_na16-2.75-mut1_1_1.5_2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5_na16-2.75-mut1_1_1.5_2.7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5_na16-2.7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1.5_na16-2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mut2_2_na12-0.75_na16-1.5</a:t>
            </a:r>
          </a:p>
        </p:txBody>
      </p:sp>
      <p:pic>
        <p:nvPicPr>
          <p:cNvPr id="3" name="Picture 2" descr="mut2_2_na12-0.75_na16-1.5-mut2_2_0.75_1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5_na16-1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0.75_na16-1.5-mut2_2_0.75_1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0.75_na16-1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mut1_1_na12-2.25_na16-2.75</a:t>
            </a:r>
          </a:p>
        </p:txBody>
      </p:sp>
      <p:pic>
        <p:nvPicPr>
          <p:cNvPr id="3" name="Picture 2" descr="mut1_1_na12-2.25_na16-2.75-mut1_1_2.25_2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25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2.25_na16-2.75-mut1_1_2.25_2.7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25_na16-2.7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mut1_1_na12-1.75_na16-1.75</a:t>
            </a:r>
          </a:p>
        </p:txBody>
      </p:sp>
      <p:pic>
        <p:nvPicPr>
          <p:cNvPr id="3" name="Picture 2" descr="mut1_1_na12-1.75_na16-1.7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75_na16-1.7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1.75_na16-1.75-mut1_1_1.75_1.75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1.75_na16-1.75-mut1_1_1.75_1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mut1_1_na12-2.5_na16-2.75</a:t>
            </a:r>
          </a:p>
        </p:txBody>
      </p:sp>
      <p:pic>
        <p:nvPicPr>
          <p:cNvPr id="3" name="Picture 2" descr="mut1_1_na12-2.5_na16-2.7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2.5_na16-2.75-mut1_1_2.5_2.7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5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2.5_na16-2.75-mut1_1_2.5_2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mut1_1_na12-1.25_na16-2.75</a:t>
            </a:r>
          </a:p>
        </p:txBody>
      </p:sp>
      <p:pic>
        <p:nvPicPr>
          <p:cNvPr id="3" name="Picture 2" descr="mut1_1_na12-1.25_na16-2.75-mut1_1_1.25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25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25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25_na16-2.75-mut1_1_1.25_2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mut1_1_na12-2.5_na16-2.25</a:t>
            </a:r>
          </a:p>
        </p:txBody>
      </p:sp>
      <p:pic>
        <p:nvPicPr>
          <p:cNvPr id="3" name="Picture 2" descr="mut1_1_na12-2.5_na16-2.2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2.5_na16-2.2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2.5_na16-2.25-mut1_1_2.5_2.2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5_na16-2.25-mut1_1_2.5_2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mut1_1_na12-2.0_na16-2.0</a:t>
            </a:r>
          </a:p>
        </p:txBody>
      </p:sp>
      <p:pic>
        <p:nvPicPr>
          <p:cNvPr id="3" name="Picture 2" descr="mut1_1_na12-2.0_na16-2.0-mut1_1_2.0_2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0_na16-2.0-mut1_1_2.0_2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0_na16-2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0_na16-2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mut2_2_na12-1.0_na16-3.0</a:t>
            </a:r>
          </a:p>
        </p:txBody>
      </p:sp>
      <p:pic>
        <p:nvPicPr>
          <p:cNvPr id="3" name="Picture 2" descr="mut2_2_na12-1.0_na16-3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1.0_na16-3.0-mut2_2_1.0_3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0_na16-3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1.0_na16-3.0-mut2_2_1.0_3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mut1_1_na12-2.0_na16-1.0</a:t>
            </a:r>
          </a:p>
        </p:txBody>
      </p:sp>
      <p:pic>
        <p:nvPicPr>
          <p:cNvPr id="3" name="Picture 2" descr="mut1_1_na12-2.0_na16-1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2.0_na16-1.0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2.0_na16-1.0-mut1_1_2.0_1.0_0.5_75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2.0_na16-1.0-mut1_1_2.0_1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mut2_2_na12-2.75_na16-0.5</a:t>
            </a:r>
          </a:p>
        </p:txBody>
      </p:sp>
      <p:pic>
        <p:nvPicPr>
          <p:cNvPr id="3" name="Picture 2" descr="mut2_2_na12-2.75_na16-0.5-mut2_2_2.75_0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75_na16-0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75_na16-0.5-mut2_2_2.75_0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2.75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mut2_2_na12-2.25_na16-1.25</a:t>
            </a:r>
          </a:p>
        </p:txBody>
      </p:sp>
      <p:pic>
        <p:nvPicPr>
          <p:cNvPr id="3" name="Picture 2" descr="mut2_2_na12-2.25_na16-1.25-mut2_2_2.25_1.2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1.25-mut2_2_2.25_1.2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5_na16-1.2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2.25_na16-1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mut1_1_na12-2.0_na16-3.0</a:t>
            </a:r>
          </a:p>
        </p:txBody>
      </p:sp>
      <p:pic>
        <p:nvPicPr>
          <p:cNvPr id="3" name="Picture 2" descr="mut1_1_na12-2.0_na16-3.0-mut1_1_2.0_3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0_na16-3.0-mut1_1_2.0_3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0_na16-3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0_na16-3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mut1_1_na12-1.0_na16-0.5</a:t>
            </a:r>
          </a:p>
        </p:txBody>
      </p:sp>
      <p:pic>
        <p:nvPicPr>
          <p:cNvPr id="3" name="Picture 2" descr="mut1_1_na12-1.0_na16-0.5-mut1_1_1.0_0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0_na16-0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0_na16-0.5-mut1_1_1.0_0.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1.0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mut2_2_na12-2.75_na16-1.0</a:t>
            </a:r>
          </a:p>
        </p:txBody>
      </p:sp>
      <p:pic>
        <p:nvPicPr>
          <p:cNvPr id="3" name="Picture 2" descr="mut2_2_na12-2.5_na16-1.0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2_2_na12-2.75_na16-1.0-mut2_2_2.75_1.0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75_na16-1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75_na16-1.0-mut2_2_2.75_1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mut2_2_na12-1.5_na16-2.25</a:t>
            </a:r>
          </a:p>
        </p:txBody>
      </p:sp>
      <p:pic>
        <p:nvPicPr>
          <p:cNvPr id="3" name="Picture 2" descr="mut2_2_na12-1.5_na16-2.25-mut2_2_1.5_2.2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5_na16-2.2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1.5_na16-2.25-mut2_2_1.5_2.2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2_2_na12-1.5_na16-2.2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mut1_1_na12-1.75_na16-2.75</a:t>
            </a:r>
          </a:p>
        </p:txBody>
      </p:sp>
      <p:pic>
        <p:nvPicPr>
          <p:cNvPr id="3" name="Picture 2" descr="mut1_1_na12-1.75_na16-2.75-mut1_1_1.75_2.7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75_na16-2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75_na16-2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75_na16-2.75-mut1_1_1.75_2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mut2_2_na12-2.25_na16-2.0</a:t>
            </a:r>
          </a:p>
        </p:txBody>
      </p:sp>
      <p:pic>
        <p:nvPicPr>
          <p:cNvPr id="3" name="Picture 2" descr="mut2_2_na12-2.25_na16-2.0-mut2_2_2.25_2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2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25_na16-2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25_na16-2.0-mut2_2_2.25_2.0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mut1_1_na12-1.25_na16-3.0</a:t>
            </a:r>
          </a:p>
        </p:txBody>
      </p:sp>
      <p:pic>
        <p:nvPicPr>
          <p:cNvPr id="3" name="Picture 2" descr="mut1_1_na12-1.25_na16-3.0-mut1_1_1.25_3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1.25_na16-3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1.25_na16-3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25_na16-3.0-mut1_1_1.25_3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mut2_2_na12-2.25_na16-3.0</a:t>
            </a:r>
          </a:p>
        </p:txBody>
      </p:sp>
      <p:pic>
        <p:nvPicPr>
          <p:cNvPr id="3" name="Picture 2" descr="mut2_2_na12-2.25_na16-3.0-mut2_2_2.25_3.0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3.0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25_na16-3.0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25_na16-3.0-mut2_2_2.25_3.0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mut1_1_na12-1.0_na16-1.25</a:t>
            </a:r>
          </a:p>
        </p:txBody>
      </p:sp>
      <p:pic>
        <p:nvPicPr>
          <p:cNvPr id="3" name="Picture 2" descr="mut1_1_na12-1.0_na16-1.2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0_na16-1.25-mut1_1_1.0_1.2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0_na16-1.2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0_na16-1.25-mut1_1_1.0_1.2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mut1_1_na12-1.5_na16-1.75</a:t>
            </a:r>
          </a:p>
        </p:txBody>
      </p:sp>
      <p:pic>
        <p:nvPicPr>
          <p:cNvPr id="3" name="Picture 2" descr="mut1_1_na12-1.5_na16-1.7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5_na16-1.75-test_0.5_wtvmut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4286552"/>
          </a:xfrm>
          <a:prstGeom prst="rect">
            <a:avLst/>
          </a:prstGeom>
        </p:spPr>
      </p:pic>
      <p:pic>
        <p:nvPicPr>
          <p:cNvPr id="5" name="Picture 4" descr="mut1_1_na12-1.5_na16-1.75-mut1_1_1.5_1.75_0.5_100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3048000"/>
          </a:xfrm>
          <a:prstGeom prst="rect">
            <a:avLst/>
          </a:prstGeom>
        </p:spPr>
      </p:pic>
      <p:pic>
        <p:nvPicPr>
          <p:cNvPr id="6" name="Picture 5" descr="mut1_1_na12-1.5_na16-1.75-mut1_1_1.5_1.7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mut1_1_na12-2.25_na16-1.0</a:t>
            </a:r>
          </a:p>
        </p:txBody>
      </p:sp>
      <p:pic>
        <p:nvPicPr>
          <p:cNvPr id="3" name="Picture 2" descr="mut1_1_na12-2.25_na16-1.0-mut1_1_2.25_1.0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2.25_na16-1.0-mut1_1_2.25_1.0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2.25_na16-1.0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1_1_na12-2.25_na16-1.0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mut1_1_na12-1.5_na16-1.5</a:t>
            </a:r>
          </a:p>
        </p:txBody>
      </p:sp>
      <p:pic>
        <p:nvPicPr>
          <p:cNvPr id="3" name="Picture 2" descr="mut1_1_na12-1.5_na16-1.5-test__fi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1714500"/>
          </a:xfrm>
          <a:prstGeom prst="rect">
            <a:avLst/>
          </a:prstGeom>
        </p:spPr>
      </p:pic>
      <p:pic>
        <p:nvPicPr>
          <p:cNvPr id="4" name="Picture 3" descr="mut1_1_na12-1.5_na16-1.5-mut1_1_1.5_1.5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_1_na12-1.5_na16-1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1.5_na16-1.5-mut1_1_1.5_1.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mut1_1_na12-0.5_na16-0.5</a:t>
            </a:r>
          </a:p>
        </p:txBody>
      </p:sp>
      <p:pic>
        <p:nvPicPr>
          <p:cNvPr id="3" name="Picture 2" descr="mut1_1_na12-0.5_na16-0.5-mut1_1_0.5_0.5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_1_na12-0.5_na16-0.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1_1_na12-0.5_na16-0.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1_1_na12-0.5_na16-0.5-mut1_1_0.5_0.5_0.5_75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mut2_2_na12-1.5_na16-0.5</a:t>
            </a:r>
          </a:p>
        </p:txBody>
      </p:sp>
      <p:pic>
        <p:nvPicPr>
          <p:cNvPr id="3" name="Picture 2" descr="mut2_2_na12-1.5_na16-0.5-mut2_2_1.5_0.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5_na16-0.5-mut2_2_1.5_0.5_0.5_100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5_na16-0.5-test__fi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1714500"/>
          </a:xfrm>
          <a:prstGeom prst="rect">
            <a:avLst/>
          </a:prstGeom>
        </p:spPr>
      </p:pic>
      <p:pic>
        <p:nvPicPr>
          <p:cNvPr id="6" name="Picture 5" descr="mut2_2_na12-1.5_na16-0.5-test_0.5_wtvmut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428655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mut2_2_na12-2.0_na16-1.75</a:t>
            </a:r>
          </a:p>
        </p:txBody>
      </p:sp>
      <p:pic>
        <p:nvPicPr>
          <p:cNvPr id="3" name="Picture 2" descr="mut2_2_na12-2.0_na16-1.75-mut2_2_2.0_1.75_0.5_75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1.75-test__fi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1714500"/>
          </a:xfrm>
          <a:prstGeom prst="rect">
            <a:avLst/>
          </a:prstGeom>
        </p:spPr>
      </p:pic>
      <p:pic>
        <p:nvPicPr>
          <p:cNvPr id="5" name="Picture 4" descr="mut2_2_na12-2.0_na16-1.75-test_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6552"/>
          </a:xfrm>
          <a:prstGeom prst="rect">
            <a:avLst/>
          </a:prstGeom>
        </p:spPr>
      </p:pic>
      <p:pic>
        <p:nvPicPr>
          <p:cNvPr id="6" name="Picture 5" descr="mut2_2_na12-2.0_na16-1.75-mut2_2_2.0_1.75_0.5_100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304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